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52581-63A2-4A3D-A1F1-F6812F9651F7}" v="2" dt="2022-08-18T14:42:20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9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oza, Aurelijus Kazys" userId="c86328eb-71a3-4039-a7ca-ffcafe075de5" providerId="ADAL" clId="{5AE52581-63A2-4A3D-A1F1-F6812F9651F7}"/>
    <pc:docChg chg="undo custSel addSld delSld modSld">
      <pc:chgData name="Zuoza, Aurelijus Kazys" userId="c86328eb-71a3-4039-a7ca-ffcafe075de5" providerId="ADAL" clId="{5AE52581-63A2-4A3D-A1F1-F6812F9651F7}" dt="2022-08-18T14:42:58.334" v="7" actId="47"/>
      <pc:docMkLst>
        <pc:docMk/>
      </pc:docMkLst>
      <pc:sldChg chg="del">
        <pc:chgData name="Zuoza, Aurelijus Kazys" userId="c86328eb-71a3-4039-a7ca-ffcafe075de5" providerId="ADAL" clId="{5AE52581-63A2-4A3D-A1F1-F6812F9651F7}" dt="2022-08-18T14:42:58.334" v="7" actId="47"/>
        <pc:sldMkLst>
          <pc:docMk/>
          <pc:sldMk cId="2942228573" sldId="259"/>
        </pc:sldMkLst>
      </pc:sldChg>
      <pc:sldChg chg="addSp delSp modSp new mod addAnim delAnim modAnim">
        <pc:chgData name="Zuoza, Aurelijus Kazys" userId="c86328eb-71a3-4039-a7ca-ffcafe075de5" providerId="ADAL" clId="{5AE52581-63A2-4A3D-A1F1-F6812F9651F7}" dt="2022-08-18T14:42:36.969" v="6" actId="1076"/>
        <pc:sldMkLst>
          <pc:docMk/>
          <pc:sldMk cId="2637028168" sldId="260"/>
        </pc:sldMkLst>
        <pc:spChg chg="add del mod">
          <ac:chgData name="Zuoza, Aurelijus Kazys" userId="c86328eb-71a3-4039-a7ca-ffcafe075de5" providerId="ADAL" clId="{5AE52581-63A2-4A3D-A1F1-F6812F9651F7}" dt="2022-08-18T14:41:57.871" v="4" actId="478"/>
          <ac:spMkLst>
            <pc:docMk/>
            <pc:sldMk cId="2637028168" sldId="260"/>
            <ac:spMk id="2" creationId="{4BEDB297-4369-2BE7-3EE3-C91A14A1CBAD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3" creationId="{6E46A3EC-DC03-8A9C-931C-C7381B6FB5D8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22" creationId="{862E94A1-81A5-EE80-1757-C3296A260E93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24" creationId="{3933E982-47F1-8FFC-70EB-34BBE698465C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25" creationId="{6EB9126E-74A3-CE47-1BD2-A39E15956E1A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26" creationId="{5DB5C6C7-F109-CAD5-4786-84337D5F5CC0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27" creationId="{04EC7B09-F468-579B-D5FE-071C83351EF9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28" creationId="{8326E078-0DA6-8602-B143-5AEC622421C2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29" creationId="{2F134857-0083-755D-6CF9-2C06A589FB62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30" creationId="{13239036-C438-DFE2-567E-91E5BFED58B6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31" creationId="{B57074F8-B795-3CCA-8F10-B67733E08AFA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32" creationId="{B21ED003-5D2C-576C-17E7-970B00723408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33" creationId="{2FB452F7-75C4-DF66-5B73-67956BD4530E}"/>
          </ac:spMkLst>
        </pc:spChg>
        <pc:spChg chg="add del mod">
          <ac:chgData name="Zuoza, Aurelijus Kazys" userId="c86328eb-71a3-4039-a7ca-ffcafe075de5" providerId="ADAL" clId="{5AE52581-63A2-4A3D-A1F1-F6812F9651F7}" dt="2022-08-18T14:41:54.235" v="3" actId="478"/>
          <ac:spMkLst>
            <pc:docMk/>
            <pc:sldMk cId="2637028168" sldId="260"/>
            <ac:spMk id="34" creationId="{A0C9839A-D7C8-9D5E-057B-584C3ED1AEE5}"/>
          </ac:spMkLst>
        </pc:spChg>
        <pc:spChg chg="add mod">
          <ac:chgData name="Zuoza, Aurelijus Kazys" userId="c86328eb-71a3-4039-a7ca-ffcafe075de5" providerId="ADAL" clId="{5AE52581-63A2-4A3D-A1F1-F6812F9651F7}" dt="2022-08-18T14:42:36.969" v="6" actId="1076"/>
          <ac:spMkLst>
            <pc:docMk/>
            <pc:sldMk cId="2637028168" sldId="260"/>
            <ac:spMk id="35" creationId="{480701A9-8278-8DCE-DE08-3A72E1C21216}"/>
          </ac:spMkLst>
        </pc:sp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4" creationId="{D822E073-9CEF-2F68-8C19-C6276D1D2419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5" creationId="{A1A52428-7078-3C84-B101-08F9D45E17C6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6" creationId="{86D1798E-750E-852B-03BE-858D6E740F88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7" creationId="{5416BA12-CE31-D68F-11A4-9C3F276CB59D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8" creationId="{1DD7F2C7-85D5-1E1D-37B9-26C9DF55009D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9" creationId="{C0095181-8BCC-306A-B7CD-5A651BD707F5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0" creationId="{66D82BD7-DBD0-69C3-EEED-707558E2F70C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1" creationId="{019F4981-B71C-EC72-EA27-518FB742501E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2" creationId="{00D5C5B6-2D0A-87B1-1EAA-CEFA712A5B5C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3" creationId="{10ADB6C5-B000-60C1-C4E9-13459C831140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4" creationId="{C4EB19FB-CEE7-D3F1-4842-450D064ECB0E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5" creationId="{34082F9B-5735-9A2C-C19B-7DE98828431E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6" creationId="{74FDBF97-09EA-D217-1748-2F6FC8906FA5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7" creationId="{3FAA10C5-46CC-96F8-BC39-9B36AC3A609B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8" creationId="{FE8819D2-0E85-C5E0-D708-E774806C7A66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19" creationId="{621376A9-281F-C811-EF60-5B94C15B9093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20" creationId="{6EB6C5F5-1DE1-0D92-28C9-F7D3F1C4A9AE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21" creationId="{8C80B4E0-4231-22A1-BA64-4F153E8C5830}"/>
          </ac:cxnSpMkLst>
        </pc:cxnChg>
        <pc:cxnChg chg="add del mod">
          <ac:chgData name="Zuoza, Aurelijus Kazys" userId="c86328eb-71a3-4039-a7ca-ffcafe075de5" providerId="ADAL" clId="{5AE52581-63A2-4A3D-A1F1-F6812F9651F7}" dt="2022-08-18T14:41:54.235" v="3" actId="478"/>
          <ac:cxnSpMkLst>
            <pc:docMk/>
            <pc:sldMk cId="2637028168" sldId="260"/>
            <ac:cxnSpMk id="23" creationId="{0CBAACA8-970A-9896-92F6-79A1E369B9D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3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65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9993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556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869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229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945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637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455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80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220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A5189-3885-4E7E-9A83-28E814F2247B}" type="datetimeFigureOut">
              <a:rPr lang="lt-LT" smtClean="0"/>
              <a:t>2022-08-18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2FBD-D189-43B2-8DE0-D0BD9C82A07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7920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21804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Kaišiadorių suaugusiųjų mokyklos</a:t>
            </a:r>
            <a:br>
              <a:rPr lang="lt-LT" b="1" dirty="0"/>
            </a:br>
            <a:r>
              <a:rPr lang="lt-LT" b="1" dirty="0"/>
              <a:t>ugdymo turinio atnaujinimo komunikacijos modelis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lt-LT" dirty="0"/>
              <a:t>2022 m.</a:t>
            </a:r>
          </a:p>
        </p:txBody>
      </p:sp>
    </p:spTree>
    <p:extLst>
      <p:ext uri="{BB962C8B-B14F-4D97-AF65-F5344CB8AC3E}">
        <p14:creationId xmlns:p14="http://schemas.microsoft.com/office/powerpoint/2010/main" val="81858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apvalintas stačiakampis 3">
            <a:extLst>
              <a:ext uri="{FF2B5EF4-FFF2-40B4-BE49-F238E27FC236}">
                <a16:creationId xmlns:a16="http://schemas.microsoft.com/office/drawing/2014/main" id="{6E46A3EC-DC03-8A9C-931C-C7381B6FB5D8}"/>
              </a:ext>
            </a:extLst>
          </p:cNvPr>
          <p:cNvSpPr/>
          <p:nvPr/>
        </p:nvSpPr>
        <p:spPr>
          <a:xfrm>
            <a:off x="3709281" y="1234234"/>
            <a:ext cx="2109860" cy="110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Mokyklos administracija</a:t>
            </a:r>
          </a:p>
        </p:txBody>
      </p:sp>
      <p:cxnSp>
        <p:nvCxnSpPr>
          <p:cNvPr id="4" name="Tiesioji rodyklės jungtis 21">
            <a:extLst>
              <a:ext uri="{FF2B5EF4-FFF2-40B4-BE49-F238E27FC236}">
                <a16:creationId xmlns:a16="http://schemas.microsoft.com/office/drawing/2014/main" id="{D822E073-9CEF-2F68-8C19-C6276D1D2419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2866813" y="1786497"/>
            <a:ext cx="842468" cy="1457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Tiesioji rodyklės jungtis 22">
            <a:extLst>
              <a:ext uri="{FF2B5EF4-FFF2-40B4-BE49-F238E27FC236}">
                <a16:creationId xmlns:a16="http://schemas.microsoft.com/office/drawing/2014/main" id="{A1A52428-7078-3C84-B101-08F9D45E17C6}"/>
              </a:ext>
            </a:extLst>
          </p:cNvPr>
          <p:cNvCxnSpPr>
            <a:cxnSpLocks/>
            <a:endCxn id="3" idx="3"/>
          </p:cNvCxnSpPr>
          <p:nvPr/>
        </p:nvCxnSpPr>
        <p:spPr>
          <a:xfrm flipH="1" flipV="1">
            <a:off x="5819141" y="1786497"/>
            <a:ext cx="612386" cy="2527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Tiesioji rodyklės jungtis 24">
            <a:extLst>
              <a:ext uri="{FF2B5EF4-FFF2-40B4-BE49-F238E27FC236}">
                <a16:creationId xmlns:a16="http://schemas.microsoft.com/office/drawing/2014/main" id="{86D1798E-750E-852B-03BE-858D6E740F88}"/>
              </a:ext>
            </a:extLst>
          </p:cNvPr>
          <p:cNvCxnSpPr>
            <a:cxnSpLocks/>
          </p:cNvCxnSpPr>
          <p:nvPr/>
        </p:nvCxnSpPr>
        <p:spPr>
          <a:xfrm flipH="1">
            <a:off x="3425044" y="2744924"/>
            <a:ext cx="25562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Tiesioji rodyklės jungtis 27">
            <a:extLst>
              <a:ext uri="{FF2B5EF4-FFF2-40B4-BE49-F238E27FC236}">
                <a16:creationId xmlns:a16="http://schemas.microsoft.com/office/drawing/2014/main" id="{5416BA12-CE31-D68F-11A4-9C3F276CB59D}"/>
              </a:ext>
            </a:extLst>
          </p:cNvPr>
          <p:cNvCxnSpPr>
            <a:cxnSpLocks/>
          </p:cNvCxnSpPr>
          <p:nvPr/>
        </p:nvCxnSpPr>
        <p:spPr>
          <a:xfrm>
            <a:off x="6622796" y="3233319"/>
            <a:ext cx="430698" cy="7595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Tiesioji rodyklės jungtis 28">
            <a:extLst>
              <a:ext uri="{FF2B5EF4-FFF2-40B4-BE49-F238E27FC236}">
                <a16:creationId xmlns:a16="http://schemas.microsoft.com/office/drawing/2014/main" id="{1DD7F2C7-85D5-1E1D-37B9-26C9DF55009D}"/>
              </a:ext>
            </a:extLst>
          </p:cNvPr>
          <p:cNvCxnSpPr>
            <a:cxnSpLocks/>
          </p:cNvCxnSpPr>
          <p:nvPr/>
        </p:nvCxnSpPr>
        <p:spPr>
          <a:xfrm flipH="1">
            <a:off x="2008657" y="3429000"/>
            <a:ext cx="1061610" cy="5094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Tiesioji rodyklės jungtis 31">
            <a:extLst>
              <a:ext uri="{FF2B5EF4-FFF2-40B4-BE49-F238E27FC236}">
                <a16:creationId xmlns:a16="http://schemas.microsoft.com/office/drawing/2014/main" id="{C0095181-8BCC-306A-B7CD-5A651BD707F5}"/>
              </a:ext>
            </a:extLst>
          </p:cNvPr>
          <p:cNvCxnSpPr>
            <a:cxnSpLocks/>
          </p:cNvCxnSpPr>
          <p:nvPr/>
        </p:nvCxnSpPr>
        <p:spPr>
          <a:xfrm>
            <a:off x="1309768" y="3071821"/>
            <a:ext cx="423596" cy="8468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Tiesioji rodyklės jungtis 36">
            <a:extLst>
              <a:ext uri="{FF2B5EF4-FFF2-40B4-BE49-F238E27FC236}">
                <a16:creationId xmlns:a16="http://schemas.microsoft.com/office/drawing/2014/main" id="{66D82BD7-DBD0-69C3-EEED-707558E2F70C}"/>
              </a:ext>
            </a:extLst>
          </p:cNvPr>
          <p:cNvCxnSpPr>
            <a:cxnSpLocks/>
          </p:cNvCxnSpPr>
          <p:nvPr/>
        </p:nvCxnSpPr>
        <p:spPr>
          <a:xfrm flipV="1">
            <a:off x="7672928" y="3233670"/>
            <a:ext cx="384017" cy="6943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Tiesioji rodyklės jungtis 42">
            <a:extLst>
              <a:ext uri="{FF2B5EF4-FFF2-40B4-BE49-F238E27FC236}">
                <a16:creationId xmlns:a16="http://schemas.microsoft.com/office/drawing/2014/main" id="{019F4981-B71C-EC72-EA27-518FB742501E}"/>
              </a:ext>
            </a:extLst>
          </p:cNvPr>
          <p:cNvCxnSpPr/>
          <p:nvPr/>
        </p:nvCxnSpPr>
        <p:spPr>
          <a:xfrm flipH="1">
            <a:off x="2208566" y="2338760"/>
            <a:ext cx="2494620" cy="31599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Tiesioji rodyklės jungtis 44">
            <a:extLst>
              <a:ext uri="{FF2B5EF4-FFF2-40B4-BE49-F238E27FC236}">
                <a16:creationId xmlns:a16="http://schemas.microsoft.com/office/drawing/2014/main" id="{00D5C5B6-2D0A-87B1-1EAA-CEFA712A5B5C}"/>
              </a:ext>
            </a:extLst>
          </p:cNvPr>
          <p:cNvCxnSpPr>
            <a:cxnSpLocks/>
          </p:cNvCxnSpPr>
          <p:nvPr/>
        </p:nvCxnSpPr>
        <p:spPr>
          <a:xfrm flipH="1">
            <a:off x="3257600" y="2338760"/>
            <a:ext cx="1445586" cy="31784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Tiesioji rodyklės jungtis 48">
            <a:extLst>
              <a:ext uri="{FF2B5EF4-FFF2-40B4-BE49-F238E27FC236}">
                <a16:creationId xmlns:a16="http://schemas.microsoft.com/office/drawing/2014/main" id="{10ADB6C5-B000-60C1-C4E9-13459C831140}"/>
              </a:ext>
            </a:extLst>
          </p:cNvPr>
          <p:cNvCxnSpPr>
            <a:cxnSpLocks/>
          </p:cNvCxnSpPr>
          <p:nvPr/>
        </p:nvCxnSpPr>
        <p:spPr>
          <a:xfrm>
            <a:off x="4697534" y="2338760"/>
            <a:ext cx="792995" cy="31994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Tiesioji rodyklės jungtis 51">
            <a:extLst>
              <a:ext uri="{FF2B5EF4-FFF2-40B4-BE49-F238E27FC236}">
                <a16:creationId xmlns:a16="http://schemas.microsoft.com/office/drawing/2014/main" id="{C4EB19FB-CEE7-D3F1-4842-450D064ECB0E}"/>
              </a:ext>
            </a:extLst>
          </p:cNvPr>
          <p:cNvCxnSpPr/>
          <p:nvPr/>
        </p:nvCxnSpPr>
        <p:spPr>
          <a:xfrm>
            <a:off x="4703186" y="2338760"/>
            <a:ext cx="2821142" cy="319946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Tiesioji rodyklės jungtis 54">
            <a:extLst>
              <a:ext uri="{FF2B5EF4-FFF2-40B4-BE49-F238E27FC236}">
                <a16:creationId xmlns:a16="http://schemas.microsoft.com/office/drawing/2014/main" id="{34082F9B-5735-9A2C-C19B-7DE98828431E}"/>
              </a:ext>
            </a:extLst>
          </p:cNvPr>
          <p:cNvCxnSpPr>
            <a:cxnSpLocks/>
          </p:cNvCxnSpPr>
          <p:nvPr/>
        </p:nvCxnSpPr>
        <p:spPr>
          <a:xfrm flipH="1">
            <a:off x="2003006" y="3328856"/>
            <a:ext cx="4619790" cy="23782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Tiesioji rodyklės jungtis 57">
            <a:extLst>
              <a:ext uri="{FF2B5EF4-FFF2-40B4-BE49-F238E27FC236}">
                <a16:creationId xmlns:a16="http://schemas.microsoft.com/office/drawing/2014/main" id="{74FDBF97-09EA-D217-1748-2F6FC8906FA5}"/>
              </a:ext>
            </a:extLst>
          </p:cNvPr>
          <p:cNvCxnSpPr>
            <a:cxnSpLocks/>
          </p:cNvCxnSpPr>
          <p:nvPr/>
        </p:nvCxnSpPr>
        <p:spPr>
          <a:xfrm flipH="1">
            <a:off x="5404893" y="3292480"/>
            <a:ext cx="1193259" cy="23106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Tiesioji rodyklės jungtis 60">
            <a:extLst>
              <a:ext uri="{FF2B5EF4-FFF2-40B4-BE49-F238E27FC236}">
                <a16:creationId xmlns:a16="http://schemas.microsoft.com/office/drawing/2014/main" id="{3FAA10C5-46CC-96F8-BC39-9B36AC3A609B}"/>
              </a:ext>
            </a:extLst>
          </p:cNvPr>
          <p:cNvCxnSpPr>
            <a:cxnSpLocks/>
          </p:cNvCxnSpPr>
          <p:nvPr/>
        </p:nvCxnSpPr>
        <p:spPr>
          <a:xfrm>
            <a:off x="3049605" y="3384543"/>
            <a:ext cx="207995" cy="21326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Tiesioji rodyklės jungtis 64">
            <a:extLst>
              <a:ext uri="{FF2B5EF4-FFF2-40B4-BE49-F238E27FC236}">
                <a16:creationId xmlns:a16="http://schemas.microsoft.com/office/drawing/2014/main" id="{FE8819D2-0E85-C5E0-D708-E774806C7A66}"/>
              </a:ext>
            </a:extLst>
          </p:cNvPr>
          <p:cNvCxnSpPr>
            <a:cxnSpLocks/>
          </p:cNvCxnSpPr>
          <p:nvPr/>
        </p:nvCxnSpPr>
        <p:spPr>
          <a:xfrm>
            <a:off x="3076291" y="3381391"/>
            <a:ext cx="4304021" cy="22217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Tiesioji rodyklės jungtis 67">
            <a:extLst>
              <a:ext uri="{FF2B5EF4-FFF2-40B4-BE49-F238E27FC236}">
                <a16:creationId xmlns:a16="http://schemas.microsoft.com/office/drawing/2014/main" id="{621376A9-281F-C811-EF60-5B94C15B9093}"/>
              </a:ext>
            </a:extLst>
          </p:cNvPr>
          <p:cNvCxnSpPr>
            <a:cxnSpLocks/>
          </p:cNvCxnSpPr>
          <p:nvPr/>
        </p:nvCxnSpPr>
        <p:spPr>
          <a:xfrm flipH="1">
            <a:off x="1763688" y="3381391"/>
            <a:ext cx="1312603" cy="22882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Tiesioji rodyklės jungtis 70">
            <a:extLst>
              <a:ext uri="{FF2B5EF4-FFF2-40B4-BE49-F238E27FC236}">
                <a16:creationId xmlns:a16="http://schemas.microsoft.com/office/drawing/2014/main" id="{6EB6C5F5-1DE1-0D92-28C9-F7D3F1C4A9AE}"/>
              </a:ext>
            </a:extLst>
          </p:cNvPr>
          <p:cNvCxnSpPr>
            <a:cxnSpLocks/>
          </p:cNvCxnSpPr>
          <p:nvPr/>
        </p:nvCxnSpPr>
        <p:spPr>
          <a:xfrm>
            <a:off x="3076291" y="3381391"/>
            <a:ext cx="2414238" cy="21568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Tiesioji rodyklės jungtis 73">
            <a:extLst>
              <a:ext uri="{FF2B5EF4-FFF2-40B4-BE49-F238E27FC236}">
                <a16:creationId xmlns:a16="http://schemas.microsoft.com/office/drawing/2014/main" id="{8C80B4E0-4231-22A1-BA64-4F153E8C5830}"/>
              </a:ext>
            </a:extLst>
          </p:cNvPr>
          <p:cNvCxnSpPr>
            <a:cxnSpLocks/>
          </p:cNvCxnSpPr>
          <p:nvPr/>
        </p:nvCxnSpPr>
        <p:spPr>
          <a:xfrm flipV="1">
            <a:off x="3076291" y="3360796"/>
            <a:ext cx="3480476" cy="205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62E94A1-81A5-EE80-1757-C3296A260E93}"/>
              </a:ext>
            </a:extLst>
          </p:cNvPr>
          <p:cNvSpPr txBox="1"/>
          <p:nvPr/>
        </p:nvSpPr>
        <p:spPr>
          <a:xfrm>
            <a:off x="5418325" y="5197213"/>
            <a:ext cx="1394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000" b="1" dirty="0"/>
              <a:t>Informacijos apsikeitimas  nerečiau kaip 1 kartą per mėn.</a:t>
            </a:r>
          </a:p>
        </p:txBody>
      </p:sp>
      <p:cxnSp>
        <p:nvCxnSpPr>
          <p:cNvPr id="23" name="Tiesioji rodyklės jungtis 79">
            <a:extLst>
              <a:ext uri="{FF2B5EF4-FFF2-40B4-BE49-F238E27FC236}">
                <a16:creationId xmlns:a16="http://schemas.microsoft.com/office/drawing/2014/main" id="{0CBAACA8-970A-9896-92F6-79A1E369B9D2}"/>
              </a:ext>
            </a:extLst>
          </p:cNvPr>
          <p:cNvCxnSpPr/>
          <p:nvPr/>
        </p:nvCxnSpPr>
        <p:spPr>
          <a:xfrm flipV="1">
            <a:off x="3095732" y="2338760"/>
            <a:ext cx="1601802" cy="10306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933E982-47F1-8FFC-70EB-34BBE698465C}"/>
              </a:ext>
            </a:extLst>
          </p:cNvPr>
          <p:cNvSpPr txBox="1"/>
          <p:nvPr/>
        </p:nvSpPr>
        <p:spPr>
          <a:xfrm>
            <a:off x="3223588" y="5341564"/>
            <a:ext cx="1394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000" b="1" dirty="0"/>
              <a:t>Informacijos sklaida kartą per 3 mėn.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B9126E-74A3-CE47-1BD2-A39E15956E1A}"/>
              </a:ext>
            </a:extLst>
          </p:cNvPr>
          <p:cNvSpPr txBox="1"/>
          <p:nvPr/>
        </p:nvSpPr>
        <p:spPr>
          <a:xfrm>
            <a:off x="7523832" y="5298610"/>
            <a:ext cx="1394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000" b="1" dirty="0"/>
              <a:t>Informacijos pagal poreikį</a:t>
            </a:r>
          </a:p>
        </p:txBody>
      </p:sp>
      <p:sp>
        <p:nvSpPr>
          <p:cNvPr id="26" name="Suapvalintas stačiakampis 3">
            <a:extLst>
              <a:ext uri="{FF2B5EF4-FFF2-40B4-BE49-F238E27FC236}">
                <a16:creationId xmlns:a16="http://schemas.microsoft.com/office/drawing/2014/main" id="{5DB5C6C7-F109-CAD5-4786-84337D5F5CC0}"/>
              </a:ext>
            </a:extLst>
          </p:cNvPr>
          <p:cNvSpPr/>
          <p:nvPr/>
        </p:nvSpPr>
        <p:spPr>
          <a:xfrm>
            <a:off x="1117416" y="1975630"/>
            <a:ext cx="2109860" cy="110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Mokyklos UTA komanda</a:t>
            </a:r>
          </a:p>
        </p:txBody>
      </p:sp>
      <p:sp>
        <p:nvSpPr>
          <p:cNvPr id="27" name="Suapvalintas stačiakampis 3">
            <a:extLst>
              <a:ext uri="{FF2B5EF4-FFF2-40B4-BE49-F238E27FC236}">
                <a16:creationId xmlns:a16="http://schemas.microsoft.com/office/drawing/2014/main" id="{04EC7B09-F468-579B-D5FE-071C83351EF9}"/>
              </a:ext>
            </a:extLst>
          </p:cNvPr>
          <p:cNvSpPr/>
          <p:nvPr/>
        </p:nvSpPr>
        <p:spPr>
          <a:xfrm>
            <a:off x="6478782" y="2007934"/>
            <a:ext cx="2109860" cy="1104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Metodinės grupės</a:t>
            </a:r>
          </a:p>
        </p:txBody>
      </p:sp>
      <p:sp>
        <p:nvSpPr>
          <p:cNvPr id="28" name="Suapvalintas stačiakampis 3">
            <a:extLst>
              <a:ext uri="{FF2B5EF4-FFF2-40B4-BE49-F238E27FC236}">
                <a16:creationId xmlns:a16="http://schemas.microsoft.com/office/drawing/2014/main" id="{8326E078-0DA6-8602-B143-5AEC622421C2}"/>
              </a:ext>
            </a:extLst>
          </p:cNvPr>
          <p:cNvSpPr/>
          <p:nvPr/>
        </p:nvSpPr>
        <p:spPr>
          <a:xfrm>
            <a:off x="7720899" y="1026941"/>
            <a:ext cx="1395252" cy="8859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Diskusijos rajono mokytojų teminėse grupėse</a:t>
            </a:r>
          </a:p>
        </p:txBody>
      </p:sp>
      <p:sp>
        <p:nvSpPr>
          <p:cNvPr id="29" name="Suapvalintas stačiakampis 3">
            <a:extLst>
              <a:ext uri="{FF2B5EF4-FFF2-40B4-BE49-F238E27FC236}">
                <a16:creationId xmlns:a16="http://schemas.microsoft.com/office/drawing/2014/main" id="{2F134857-0083-755D-6CF9-2C06A589FB62}"/>
              </a:ext>
            </a:extLst>
          </p:cNvPr>
          <p:cNvSpPr/>
          <p:nvPr/>
        </p:nvSpPr>
        <p:spPr>
          <a:xfrm>
            <a:off x="890876" y="3970433"/>
            <a:ext cx="1395252" cy="8859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Mokytojų susirinkimai</a:t>
            </a:r>
          </a:p>
        </p:txBody>
      </p:sp>
      <p:sp>
        <p:nvSpPr>
          <p:cNvPr id="30" name="Suapvalintas stačiakampis 3">
            <a:extLst>
              <a:ext uri="{FF2B5EF4-FFF2-40B4-BE49-F238E27FC236}">
                <a16:creationId xmlns:a16="http://schemas.microsoft.com/office/drawing/2014/main" id="{13239036-C438-DFE2-567E-91E5BFED58B6}"/>
              </a:ext>
            </a:extLst>
          </p:cNvPr>
          <p:cNvSpPr/>
          <p:nvPr/>
        </p:nvSpPr>
        <p:spPr>
          <a:xfrm>
            <a:off x="6857382" y="3938493"/>
            <a:ext cx="1395252" cy="8859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Mokytojų susirinkimai</a:t>
            </a:r>
          </a:p>
        </p:txBody>
      </p:sp>
      <p:sp>
        <p:nvSpPr>
          <p:cNvPr id="31" name="Suapvalintas stačiakampis 3">
            <a:extLst>
              <a:ext uri="{FF2B5EF4-FFF2-40B4-BE49-F238E27FC236}">
                <a16:creationId xmlns:a16="http://schemas.microsoft.com/office/drawing/2014/main" id="{B57074F8-B795-3CCA-8F10-B67733E08AFA}"/>
              </a:ext>
            </a:extLst>
          </p:cNvPr>
          <p:cNvSpPr/>
          <p:nvPr/>
        </p:nvSpPr>
        <p:spPr>
          <a:xfrm>
            <a:off x="2557154" y="5720621"/>
            <a:ext cx="1192895" cy="6817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err="1">
                <a:solidFill>
                  <a:schemeClr val="tx1"/>
                </a:solidFill>
              </a:rPr>
              <a:t>Tamo</a:t>
            </a:r>
            <a:r>
              <a:rPr lang="lt-LT" sz="1400" dirty="0">
                <a:solidFill>
                  <a:schemeClr val="tx1"/>
                </a:solidFill>
              </a:rPr>
              <a:t> dienynas</a:t>
            </a:r>
            <a:endParaRPr lang="lt-LT" sz="1400" i="1" dirty="0">
              <a:solidFill>
                <a:schemeClr val="tx1"/>
              </a:solidFill>
            </a:endParaRPr>
          </a:p>
        </p:txBody>
      </p:sp>
      <p:sp>
        <p:nvSpPr>
          <p:cNvPr id="32" name="Suapvalintas stačiakampis 3">
            <a:extLst>
              <a:ext uri="{FF2B5EF4-FFF2-40B4-BE49-F238E27FC236}">
                <a16:creationId xmlns:a16="http://schemas.microsoft.com/office/drawing/2014/main" id="{B21ED003-5D2C-576C-17E7-970B00723408}"/>
              </a:ext>
            </a:extLst>
          </p:cNvPr>
          <p:cNvSpPr/>
          <p:nvPr/>
        </p:nvSpPr>
        <p:spPr>
          <a:xfrm>
            <a:off x="1134293" y="5764572"/>
            <a:ext cx="1192895" cy="6817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Mokyklos interneto svetainė</a:t>
            </a:r>
            <a:endParaRPr lang="lt-LT" sz="1400" i="1" dirty="0">
              <a:solidFill>
                <a:schemeClr val="tx1"/>
              </a:solidFill>
            </a:endParaRPr>
          </a:p>
        </p:txBody>
      </p:sp>
      <p:sp>
        <p:nvSpPr>
          <p:cNvPr id="33" name="Suapvalintas stačiakampis 3">
            <a:extLst>
              <a:ext uri="{FF2B5EF4-FFF2-40B4-BE49-F238E27FC236}">
                <a16:creationId xmlns:a16="http://schemas.microsoft.com/office/drawing/2014/main" id="{2FB452F7-75C4-DF66-5B73-67956BD4530E}"/>
              </a:ext>
            </a:extLst>
          </p:cNvPr>
          <p:cNvSpPr/>
          <p:nvPr/>
        </p:nvSpPr>
        <p:spPr>
          <a:xfrm>
            <a:off x="4663843" y="5738626"/>
            <a:ext cx="1192895" cy="6817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El. paštai</a:t>
            </a:r>
            <a:endParaRPr lang="lt-LT" sz="1400" i="1" dirty="0">
              <a:solidFill>
                <a:schemeClr val="tx1"/>
              </a:solidFill>
            </a:endParaRPr>
          </a:p>
        </p:txBody>
      </p:sp>
      <p:sp>
        <p:nvSpPr>
          <p:cNvPr id="34" name="Suapvalintas stačiakampis 3">
            <a:extLst>
              <a:ext uri="{FF2B5EF4-FFF2-40B4-BE49-F238E27FC236}">
                <a16:creationId xmlns:a16="http://schemas.microsoft.com/office/drawing/2014/main" id="{A0C9839A-D7C8-9D5E-057B-584C3ED1AEE5}"/>
              </a:ext>
            </a:extLst>
          </p:cNvPr>
          <p:cNvSpPr/>
          <p:nvPr/>
        </p:nvSpPr>
        <p:spPr>
          <a:xfrm>
            <a:off x="7054693" y="5749621"/>
            <a:ext cx="1192895" cy="6817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Socialiniai tinklai (</a:t>
            </a:r>
            <a:r>
              <a:rPr lang="lt-LT" sz="1400" dirty="0" err="1">
                <a:solidFill>
                  <a:schemeClr val="tx1"/>
                </a:solidFill>
              </a:rPr>
              <a:t>facebook</a:t>
            </a:r>
            <a:r>
              <a:rPr lang="lt-LT" sz="1400" dirty="0">
                <a:solidFill>
                  <a:schemeClr val="tx1"/>
                </a:solidFill>
              </a:rPr>
              <a:t>)</a:t>
            </a:r>
            <a:endParaRPr lang="lt-LT" sz="1400" i="1" dirty="0">
              <a:solidFill>
                <a:schemeClr val="tx1"/>
              </a:solidFill>
            </a:endParaRPr>
          </a:p>
        </p:txBody>
      </p:sp>
      <p:sp>
        <p:nvSpPr>
          <p:cNvPr id="35" name="Saulė 117">
            <a:extLst>
              <a:ext uri="{FF2B5EF4-FFF2-40B4-BE49-F238E27FC236}">
                <a16:creationId xmlns:a16="http://schemas.microsoft.com/office/drawing/2014/main" id="{480701A9-8278-8DCE-DE08-3A72E1C21216}"/>
              </a:ext>
            </a:extLst>
          </p:cNvPr>
          <p:cNvSpPr/>
          <p:nvPr/>
        </p:nvSpPr>
        <p:spPr>
          <a:xfrm>
            <a:off x="5479799" y="27996"/>
            <a:ext cx="2623491" cy="1786497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solidFill>
                  <a:schemeClr val="tx1"/>
                </a:solidFill>
              </a:rPr>
              <a:t>Rajono UTA komandos susirinkimai</a:t>
            </a:r>
            <a:endParaRPr lang="lt-LT" sz="1200" dirty="0"/>
          </a:p>
        </p:txBody>
      </p:sp>
    </p:spTree>
    <p:extLst>
      <p:ext uri="{BB962C8B-B14F-4D97-AF65-F5344CB8AC3E}">
        <p14:creationId xmlns:p14="http://schemas.microsoft.com/office/powerpoint/2010/main" val="263702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64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tema</vt:lpstr>
      <vt:lpstr>Kaišiadorių suaugusiųjų mokyklos ugdymo turinio atnaujinimo komunikacijos modelis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 komunikacijos modelis</dc:title>
  <dc:creator>Vartotojas</dc:creator>
  <cp:lastModifiedBy>Zuoza, Aurelijus Kazys</cp:lastModifiedBy>
  <cp:revision>9</cp:revision>
  <dcterms:created xsi:type="dcterms:W3CDTF">2022-05-27T10:56:35Z</dcterms:created>
  <dcterms:modified xsi:type="dcterms:W3CDTF">2022-08-18T14:43:07Z</dcterms:modified>
</cp:coreProperties>
</file>