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notesMasterIdLst>
    <p:notesMasterId r:id="rId24"/>
  </p:notesMasterIdLst>
  <p:handoutMasterIdLst>
    <p:handoutMasterId r:id="rId25"/>
  </p:handoutMasterIdLst>
  <p:sldIdLst>
    <p:sldId id="256" r:id="rId2"/>
    <p:sldId id="257" r:id="rId3"/>
    <p:sldId id="258" r:id="rId4"/>
    <p:sldId id="259" r:id="rId5"/>
    <p:sldId id="289" r:id="rId6"/>
    <p:sldId id="290" r:id="rId7"/>
    <p:sldId id="292" r:id="rId8"/>
    <p:sldId id="293" r:id="rId9"/>
    <p:sldId id="304" r:id="rId10"/>
    <p:sldId id="305" r:id="rId11"/>
    <p:sldId id="306" r:id="rId12"/>
    <p:sldId id="316" r:id="rId13"/>
    <p:sldId id="307" r:id="rId14"/>
    <p:sldId id="311" r:id="rId15"/>
    <p:sldId id="308" r:id="rId16"/>
    <p:sldId id="309" r:id="rId17"/>
    <p:sldId id="310" r:id="rId18"/>
    <p:sldId id="312" r:id="rId19"/>
    <p:sldId id="313" r:id="rId20"/>
    <p:sldId id="314" r:id="rId21"/>
    <p:sldId id="315" r:id="rId22"/>
    <p:sldId id="317" r:id="rId23"/>
  </p:sldIdLst>
  <p:sldSz cx="9144000" cy="6858000" type="screen4x3"/>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p:scale>
          <a:sx n="118" d="100"/>
          <a:sy n="118" d="100"/>
        </p:scale>
        <p:origin x="-1434" y="-42"/>
      </p:cViewPr>
      <p:guideLst>
        <p:guide orient="horz" pos="2160"/>
        <p:guide pos="2880"/>
      </p:guideLst>
    </p:cSldViewPr>
  </p:slideViewPr>
  <p:outlineViewPr>
    <p:cViewPr>
      <p:scale>
        <a:sx n="33" d="100"/>
        <a:sy n="33" d="100"/>
      </p:scale>
      <p:origin x="54" y="7266"/>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904"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Antraštės vietos rezervavimo ženklas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lt-LT"/>
          </a:p>
        </p:txBody>
      </p:sp>
      <p:sp>
        <p:nvSpPr>
          <p:cNvPr id="3" name="Datos vietos rezervavimo ženklas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lt-LT" smtClean="0"/>
              <a:t>2020-01-10</a:t>
            </a:r>
            <a:endParaRPr lang="lt-LT"/>
          </a:p>
        </p:txBody>
      </p:sp>
      <p:sp>
        <p:nvSpPr>
          <p:cNvPr id="4" name="Poraštės vietos rezervavimo ženklas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lt-LT"/>
          </a:p>
        </p:txBody>
      </p:sp>
      <p:sp>
        <p:nvSpPr>
          <p:cNvPr id="5" name="Skaidrės numerio vietos rezervavimo ženklas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36DF5F8-D1D1-4EA7-BF07-55D8FCF14059}" type="slidenum">
              <a:rPr lang="lt-LT" smtClean="0"/>
              <a:pPr/>
              <a:t>‹#›</a:t>
            </a:fld>
            <a:endParaRPr lang="lt-LT"/>
          </a:p>
        </p:txBody>
      </p:sp>
    </p:spTree>
    <p:extLst>
      <p:ext uri="{BB962C8B-B14F-4D97-AF65-F5344CB8AC3E}">
        <p14:creationId xmlns:p14="http://schemas.microsoft.com/office/powerpoint/2010/main" val="3096859868"/>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Antraštės vietos rezervavimo ženklas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lt-LT"/>
          </a:p>
        </p:txBody>
      </p:sp>
      <p:sp>
        <p:nvSpPr>
          <p:cNvPr id="3" name="Datos vietos rezervavimo ženklas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lt-LT" smtClean="0"/>
              <a:t>2020-01-10</a:t>
            </a:r>
            <a:endParaRPr lang="lt-LT"/>
          </a:p>
        </p:txBody>
      </p:sp>
      <p:sp>
        <p:nvSpPr>
          <p:cNvPr id="4" name="Skaidrės vaizdo vietos rezervavimo ženkla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lt-LT"/>
          </a:p>
        </p:txBody>
      </p:sp>
      <p:sp>
        <p:nvSpPr>
          <p:cNvPr id="5" name="Pastabų vietos rezervavimo ženkla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6" name="Poraštės vietos rezervavimo ženklas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lt-LT"/>
          </a:p>
        </p:txBody>
      </p:sp>
      <p:sp>
        <p:nvSpPr>
          <p:cNvPr id="7" name="Skaidrės numerio vietos rezervavimo ženklas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1FF187-314C-48AA-80C1-6C531AA5E340}" type="slidenum">
              <a:rPr lang="lt-LT" smtClean="0"/>
              <a:pPr/>
              <a:t>‹#›</a:t>
            </a:fld>
            <a:endParaRPr lang="lt-LT"/>
          </a:p>
        </p:txBody>
      </p:sp>
    </p:spTree>
    <p:extLst>
      <p:ext uri="{BB962C8B-B14F-4D97-AF65-F5344CB8AC3E}">
        <p14:creationId xmlns:p14="http://schemas.microsoft.com/office/powerpoint/2010/main" val="794218182"/>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normAutofit/>
          </a:bodyPr>
          <a:lstStyle/>
          <a:p>
            <a:endParaRPr lang="lt-LT"/>
          </a:p>
        </p:txBody>
      </p:sp>
      <p:sp>
        <p:nvSpPr>
          <p:cNvPr id="4" name="Skaidrės numerio vietos rezervavimo ženklas 3"/>
          <p:cNvSpPr>
            <a:spLocks noGrp="1"/>
          </p:cNvSpPr>
          <p:nvPr>
            <p:ph type="sldNum" sz="quarter" idx="10"/>
          </p:nvPr>
        </p:nvSpPr>
        <p:spPr/>
        <p:txBody>
          <a:bodyPr/>
          <a:lstStyle/>
          <a:p>
            <a:fld id="{1E1FF187-314C-48AA-80C1-6C531AA5E340}" type="slidenum">
              <a:rPr lang="lt-LT" smtClean="0"/>
              <a:pPr/>
              <a:t>1</a:t>
            </a:fld>
            <a:endParaRPr lang="lt-LT"/>
          </a:p>
        </p:txBody>
      </p:sp>
      <p:sp>
        <p:nvSpPr>
          <p:cNvPr id="5" name="Datos vietos rezervavimo ženklas 4"/>
          <p:cNvSpPr>
            <a:spLocks noGrp="1"/>
          </p:cNvSpPr>
          <p:nvPr>
            <p:ph type="dt" idx="11"/>
          </p:nvPr>
        </p:nvSpPr>
        <p:spPr/>
        <p:txBody>
          <a:bodyPr/>
          <a:lstStyle/>
          <a:p>
            <a:r>
              <a:rPr lang="lt-LT" smtClean="0"/>
              <a:t>2020-01-10</a:t>
            </a:r>
            <a:endParaRPr lang="lt-L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Pavadinimo skaidrė">
    <p:bg>
      <p:bgRef idx="1003">
        <a:schemeClr val="bg1"/>
      </p:bgRef>
    </p:bg>
    <p:spTree>
      <p:nvGrpSpPr>
        <p:cNvPr id="1" name=""/>
        <p:cNvGrpSpPr/>
        <p:nvPr/>
      </p:nvGrpSpPr>
      <p:grpSpPr>
        <a:xfrm>
          <a:off x="0" y="0"/>
          <a:ext cx="0" cy="0"/>
          <a:chOff x="0" y="0"/>
          <a:chExt cx="0" cy="0"/>
        </a:xfrm>
      </p:grpSpPr>
      <p:sp>
        <p:nvSpPr>
          <p:cNvPr id="12" name="Stačiakampis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Suapvalintas stačiakampis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Paantraštė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lt-LT" smtClean="0"/>
              <a:t>Spustelėkite ruošinio paantraštės stiliui keisti</a:t>
            </a:r>
            <a:endParaRPr kumimoji="0" lang="en-US"/>
          </a:p>
        </p:txBody>
      </p:sp>
      <p:sp>
        <p:nvSpPr>
          <p:cNvPr id="28" name="Datos vietos rezervavimo ženklas 27"/>
          <p:cNvSpPr>
            <a:spLocks noGrp="1"/>
          </p:cNvSpPr>
          <p:nvPr>
            <p:ph type="dt" sz="half" idx="10"/>
          </p:nvPr>
        </p:nvSpPr>
        <p:spPr/>
        <p:txBody>
          <a:bodyPr/>
          <a:lstStyle/>
          <a:p>
            <a:r>
              <a:rPr lang="lt-LT" smtClean="0"/>
              <a:t>2020-01-10</a:t>
            </a:r>
            <a:endParaRPr lang="lt-LT"/>
          </a:p>
        </p:txBody>
      </p:sp>
      <p:sp>
        <p:nvSpPr>
          <p:cNvPr id="17" name="Poraštės vietos rezervavimo ženklas 16"/>
          <p:cNvSpPr>
            <a:spLocks noGrp="1"/>
          </p:cNvSpPr>
          <p:nvPr>
            <p:ph type="ftr" sz="quarter" idx="11"/>
          </p:nvPr>
        </p:nvSpPr>
        <p:spPr/>
        <p:txBody>
          <a:bodyPr/>
          <a:lstStyle/>
          <a:p>
            <a:endParaRPr lang="lt-LT"/>
          </a:p>
        </p:txBody>
      </p:sp>
      <p:sp>
        <p:nvSpPr>
          <p:cNvPr id="29" name="Skaidrės numerio vietos rezervavimo ženklas 28"/>
          <p:cNvSpPr>
            <a:spLocks noGrp="1"/>
          </p:cNvSpPr>
          <p:nvPr>
            <p:ph type="sldNum" sz="quarter" idx="12"/>
          </p:nvPr>
        </p:nvSpPr>
        <p:spPr/>
        <p:txBody>
          <a:bodyPr lIns="0" tIns="0" rIns="0" bIns="0">
            <a:noAutofit/>
          </a:bodyPr>
          <a:lstStyle>
            <a:lvl1pPr>
              <a:defRPr sz="1400">
                <a:solidFill>
                  <a:srgbClr val="FFFFFF"/>
                </a:solidFill>
              </a:defRPr>
            </a:lvl1pPr>
          </a:lstStyle>
          <a:p>
            <a:fld id="{ECEEDC22-952E-4F77-9FEA-3DDA19EB4ED5}" type="slidenum">
              <a:rPr lang="lt-LT" smtClean="0"/>
              <a:pPr/>
              <a:t>‹#›</a:t>
            </a:fld>
            <a:endParaRPr lang="lt-LT"/>
          </a:p>
        </p:txBody>
      </p:sp>
      <p:sp>
        <p:nvSpPr>
          <p:cNvPr id="7" name="Stačiakampis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Stačiakampis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ačiakampis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Antraštė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lt-LT" smtClean="0"/>
              <a:t>Spustelėkite, jei norite keisite ruoš. pav. stilių</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kumimoji="0" lang="lt-LT" smtClean="0"/>
              <a:t>Spustelėkite, jei norite keisite ruoš. pav. stilių</a:t>
            </a:r>
            <a:endParaRPr kumimoji="0" lang="en-US"/>
          </a:p>
        </p:txBody>
      </p:sp>
      <p:sp>
        <p:nvSpPr>
          <p:cNvPr id="3" name="Vertikalaus teksto vietos rezervavimo ženklas 2"/>
          <p:cNvSpPr>
            <a:spLocks noGrp="1"/>
          </p:cNvSpPr>
          <p:nvPr>
            <p:ph type="body" orient="vert" idx="1"/>
          </p:nvPr>
        </p:nvSpPr>
        <p:spPr/>
        <p:txBody>
          <a:bodyPr vert="eaVert"/>
          <a:lstStyle/>
          <a:p>
            <a:pPr lvl="0" eaLnBrk="1" latinLnBrk="0" hangingPunct="1"/>
            <a:r>
              <a:rPr lang="lt-LT" smtClean="0"/>
              <a:t>Spustelėkite ruošinio teksto stiliams keisti</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4" name="Datos vietos rezervavimo ženklas 3"/>
          <p:cNvSpPr>
            <a:spLocks noGrp="1"/>
          </p:cNvSpPr>
          <p:nvPr>
            <p:ph type="dt" sz="half" idx="10"/>
          </p:nvPr>
        </p:nvSpPr>
        <p:spPr/>
        <p:txBody>
          <a:bodyPr/>
          <a:lstStyle/>
          <a:p>
            <a:r>
              <a:rPr lang="lt-LT" smtClean="0"/>
              <a:t>2020-01-10</a:t>
            </a:r>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ECEEDC22-952E-4F77-9FEA-3DDA19EB4ED5}" type="slidenum">
              <a:rPr lang="lt-LT" smtClean="0"/>
              <a:pPr/>
              <a:t>‹#›</a:t>
            </a:fld>
            <a:endParaRPr lang="lt-L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p:cNvSpPr>
            <a:spLocks noGrp="1"/>
          </p:cNvSpPr>
          <p:nvPr>
            <p:ph type="title" orient="vert"/>
          </p:nvPr>
        </p:nvSpPr>
        <p:spPr>
          <a:xfrm>
            <a:off x="6629400" y="274641"/>
            <a:ext cx="2011680" cy="5851525"/>
          </a:xfrm>
        </p:spPr>
        <p:txBody>
          <a:bodyPr vert="eaVert"/>
          <a:lstStyle/>
          <a:p>
            <a:r>
              <a:rPr kumimoji="0" lang="lt-LT" smtClean="0"/>
              <a:t>Spustelėkite, jei norite keisite ruoš. pav. stilių</a:t>
            </a:r>
            <a:endParaRPr kumimoji="0" lang="en-US"/>
          </a:p>
        </p:txBody>
      </p:sp>
      <p:sp>
        <p:nvSpPr>
          <p:cNvPr id="3" name="Vertikalaus teksto vietos rezervavimo ženklas 2"/>
          <p:cNvSpPr>
            <a:spLocks noGrp="1"/>
          </p:cNvSpPr>
          <p:nvPr>
            <p:ph type="body" orient="vert" idx="1"/>
          </p:nvPr>
        </p:nvSpPr>
        <p:spPr>
          <a:xfrm>
            <a:off x="914400" y="274640"/>
            <a:ext cx="5562600" cy="5851525"/>
          </a:xfrm>
        </p:spPr>
        <p:txBody>
          <a:bodyPr vert="eaVert"/>
          <a:lstStyle/>
          <a:p>
            <a:pPr lvl="0" eaLnBrk="1" latinLnBrk="0" hangingPunct="1"/>
            <a:r>
              <a:rPr lang="lt-LT" smtClean="0"/>
              <a:t>Spustelėkite ruošinio teksto stiliams keisti</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4" name="Datos vietos rezervavimo ženklas 3"/>
          <p:cNvSpPr>
            <a:spLocks noGrp="1"/>
          </p:cNvSpPr>
          <p:nvPr>
            <p:ph type="dt" sz="half" idx="10"/>
          </p:nvPr>
        </p:nvSpPr>
        <p:spPr/>
        <p:txBody>
          <a:bodyPr/>
          <a:lstStyle/>
          <a:p>
            <a:r>
              <a:rPr lang="lt-LT" smtClean="0"/>
              <a:t>2020-01-10</a:t>
            </a:r>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ECEEDC22-952E-4F77-9FEA-3DDA19EB4ED5}" type="slidenum">
              <a:rPr lang="lt-LT" smtClean="0"/>
              <a:pPr/>
              <a:t>‹#›</a:t>
            </a:fld>
            <a:endParaRPr lang="lt-L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kumimoji="0" lang="lt-LT" smtClean="0"/>
              <a:t>Spustelėkite, jei norite keisite ruoš. pav. stilių</a:t>
            </a:r>
            <a:endParaRPr kumimoji="0" lang="en-US"/>
          </a:p>
        </p:txBody>
      </p:sp>
      <p:sp>
        <p:nvSpPr>
          <p:cNvPr id="4" name="Datos vietos rezervavimo ženklas 3"/>
          <p:cNvSpPr>
            <a:spLocks noGrp="1"/>
          </p:cNvSpPr>
          <p:nvPr>
            <p:ph type="dt" sz="half" idx="10"/>
          </p:nvPr>
        </p:nvSpPr>
        <p:spPr/>
        <p:txBody>
          <a:bodyPr/>
          <a:lstStyle/>
          <a:p>
            <a:r>
              <a:rPr lang="lt-LT" smtClean="0"/>
              <a:t>2020-01-10</a:t>
            </a:r>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ECEEDC22-952E-4F77-9FEA-3DDA19EB4ED5}" type="slidenum">
              <a:rPr lang="lt-LT" smtClean="0"/>
              <a:pPr/>
              <a:t>‹#›</a:t>
            </a:fld>
            <a:endParaRPr lang="lt-LT"/>
          </a:p>
        </p:txBody>
      </p:sp>
      <p:sp>
        <p:nvSpPr>
          <p:cNvPr id="8" name="Turinio vietos rezervavimo ženklas 7"/>
          <p:cNvSpPr>
            <a:spLocks noGrp="1"/>
          </p:cNvSpPr>
          <p:nvPr>
            <p:ph sz="quarter" idx="1"/>
          </p:nvPr>
        </p:nvSpPr>
        <p:spPr>
          <a:xfrm>
            <a:off x="914400" y="1447800"/>
            <a:ext cx="7772400" cy="4572000"/>
          </a:xfrm>
        </p:spPr>
        <p:txBody>
          <a:bodyPr vert="horz"/>
          <a:lstStyle/>
          <a:p>
            <a:pPr lvl="0" eaLnBrk="1" latinLnBrk="0" hangingPunct="1"/>
            <a:r>
              <a:rPr lang="lt-LT" smtClean="0"/>
              <a:t>Spustelėkite ruošinio teksto stiliams keisti</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kcijos antraštė">
    <p:bg>
      <p:bgRef idx="1003">
        <a:schemeClr val="bg1"/>
      </p:bgRef>
    </p:bg>
    <p:spTree>
      <p:nvGrpSpPr>
        <p:cNvPr id="1" name=""/>
        <p:cNvGrpSpPr/>
        <p:nvPr/>
      </p:nvGrpSpPr>
      <p:grpSpPr>
        <a:xfrm>
          <a:off x="0" y="0"/>
          <a:ext cx="0" cy="0"/>
          <a:chOff x="0" y="0"/>
          <a:chExt cx="0" cy="0"/>
        </a:xfrm>
      </p:grpSpPr>
      <p:sp>
        <p:nvSpPr>
          <p:cNvPr id="11" name="Stačiakampis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Suapvalintas stačiakampis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Antraštė 1"/>
          <p:cNvSpPr>
            <a:spLocks noGrp="1"/>
          </p:cNvSpPr>
          <p:nvPr>
            <p:ph type="title"/>
          </p:nvPr>
        </p:nvSpPr>
        <p:spPr>
          <a:xfrm>
            <a:off x="722313" y="952500"/>
            <a:ext cx="7772400" cy="1362075"/>
          </a:xfrm>
        </p:spPr>
        <p:txBody>
          <a:bodyPr anchor="b" anchorCtr="0"/>
          <a:lstStyle>
            <a:lvl1pPr algn="l">
              <a:buNone/>
              <a:defRPr sz="4000" b="0" cap="none"/>
            </a:lvl1pPr>
          </a:lstStyle>
          <a:p>
            <a:r>
              <a:rPr kumimoji="0" lang="lt-LT" smtClean="0"/>
              <a:t>Spustelėkite, jei norite keisite ruoš. pav. stilių</a:t>
            </a:r>
            <a:endParaRPr kumimoji="0" lang="en-US"/>
          </a:p>
        </p:txBody>
      </p:sp>
      <p:sp>
        <p:nvSpPr>
          <p:cNvPr id="3" name="Teksto vietos rezervavimo ženklas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lt-LT" smtClean="0"/>
              <a:t>Spustelėkite ruošinio teksto stiliams keisti</a:t>
            </a:r>
          </a:p>
        </p:txBody>
      </p:sp>
      <p:sp>
        <p:nvSpPr>
          <p:cNvPr id="4" name="Datos vietos rezervavimo ženklas 3"/>
          <p:cNvSpPr>
            <a:spLocks noGrp="1"/>
          </p:cNvSpPr>
          <p:nvPr>
            <p:ph type="dt" sz="half" idx="10"/>
          </p:nvPr>
        </p:nvSpPr>
        <p:spPr/>
        <p:txBody>
          <a:bodyPr/>
          <a:lstStyle/>
          <a:p>
            <a:r>
              <a:rPr lang="lt-LT" smtClean="0"/>
              <a:t>2020-01-10</a:t>
            </a:r>
            <a:endParaRPr lang="lt-LT"/>
          </a:p>
        </p:txBody>
      </p:sp>
      <p:sp>
        <p:nvSpPr>
          <p:cNvPr id="5" name="Poraštės vietos rezervavimo ženklas 4"/>
          <p:cNvSpPr>
            <a:spLocks noGrp="1"/>
          </p:cNvSpPr>
          <p:nvPr>
            <p:ph type="ftr" sz="quarter" idx="11"/>
          </p:nvPr>
        </p:nvSpPr>
        <p:spPr>
          <a:xfrm>
            <a:off x="800100" y="6172200"/>
            <a:ext cx="4000500" cy="457200"/>
          </a:xfrm>
        </p:spPr>
        <p:txBody>
          <a:bodyPr/>
          <a:lstStyle/>
          <a:p>
            <a:endParaRPr lang="lt-LT"/>
          </a:p>
        </p:txBody>
      </p:sp>
      <p:sp>
        <p:nvSpPr>
          <p:cNvPr id="7" name="Stačiakampis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Stačiakampis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ačiakampis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kaidrės numerio vietos rezervavimo ženklas 5"/>
          <p:cNvSpPr>
            <a:spLocks noGrp="1"/>
          </p:cNvSpPr>
          <p:nvPr>
            <p:ph type="sldNum" sz="quarter" idx="12"/>
          </p:nvPr>
        </p:nvSpPr>
        <p:spPr>
          <a:xfrm>
            <a:off x="146304" y="6208776"/>
            <a:ext cx="457200" cy="457200"/>
          </a:xfrm>
        </p:spPr>
        <p:txBody>
          <a:bodyPr/>
          <a:lstStyle/>
          <a:p>
            <a:fld id="{ECEEDC22-952E-4F77-9FEA-3DDA19EB4ED5}" type="slidenum">
              <a:rPr lang="lt-LT" smtClean="0"/>
              <a:pPr/>
              <a:t>‹#›</a:t>
            </a:fld>
            <a:endParaRPr lang="lt-LT"/>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kumimoji="0" lang="lt-LT" smtClean="0"/>
              <a:t>Spustelėkite, jei norite keisite ruoš. pav. stilių</a:t>
            </a:r>
            <a:endParaRPr kumimoji="0" lang="en-US"/>
          </a:p>
        </p:txBody>
      </p:sp>
      <p:sp>
        <p:nvSpPr>
          <p:cNvPr id="5" name="Datos vietos rezervavimo ženklas 4"/>
          <p:cNvSpPr>
            <a:spLocks noGrp="1"/>
          </p:cNvSpPr>
          <p:nvPr>
            <p:ph type="dt" sz="half" idx="10"/>
          </p:nvPr>
        </p:nvSpPr>
        <p:spPr/>
        <p:txBody>
          <a:bodyPr/>
          <a:lstStyle/>
          <a:p>
            <a:r>
              <a:rPr lang="lt-LT" smtClean="0"/>
              <a:t>2020-01-10</a:t>
            </a:r>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ECEEDC22-952E-4F77-9FEA-3DDA19EB4ED5}" type="slidenum">
              <a:rPr lang="lt-LT" smtClean="0"/>
              <a:pPr/>
              <a:t>‹#›</a:t>
            </a:fld>
            <a:endParaRPr lang="lt-LT"/>
          </a:p>
        </p:txBody>
      </p:sp>
      <p:sp>
        <p:nvSpPr>
          <p:cNvPr id="9" name="Turinio vietos rezervavimo ženklas 8"/>
          <p:cNvSpPr>
            <a:spLocks noGrp="1"/>
          </p:cNvSpPr>
          <p:nvPr>
            <p:ph sz="quarter" idx="1"/>
          </p:nvPr>
        </p:nvSpPr>
        <p:spPr>
          <a:xfrm>
            <a:off x="914400" y="1447800"/>
            <a:ext cx="3749040" cy="4572000"/>
          </a:xfrm>
        </p:spPr>
        <p:txBody>
          <a:bodyPr vert="horz"/>
          <a:lstStyle/>
          <a:p>
            <a:pPr lvl="0" eaLnBrk="1" latinLnBrk="0" hangingPunct="1"/>
            <a:r>
              <a:rPr lang="lt-LT" smtClean="0"/>
              <a:t>Spustelėkite ruošinio teksto stiliams keisti</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11" name="Turinio vietos rezervavimo ženklas 10"/>
          <p:cNvSpPr>
            <a:spLocks noGrp="1"/>
          </p:cNvSpPr>
          <p:nvPr>
            <p:ph sz="quarter" idx="2"/>
          </p:nvPr>
        </p:nvSpPr>
        <p:spPr>
          <a:xfrm>
            <a:off x="4933950" y="1447800"/>
            <a:ext cx="3749040" cy="4572000"/>
          </a:xfrm>
        </p:spPr>
        <p:txBody>
          <a:bodyPr vert="horz"/>
          <a:lstStyle/>
          <a:p>
            <a:pPr lvl="0" eaLnBrk="1" latinLnBrk="0" hangingPunct="1"/>
            <a:r>
              <a:rPr lang="lt-LT" smtClean="0"/>
              <a:t>Spustelėkite ruošinio teksto stiliams keisti</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Antraštė 1"/>
          <p:cNvSpPr>
            <a:spLocks noGrp="1"/>
          </p:cNvSpPr>
          <p:nvPr>
            <p:ph type="title"/>
          </p:nvPr>
        </p:nvSpPr>
        <p:spPr>
          <a:xfrm>
            <a:off x="914400" y="273050"/>
            <a:ext cx="7772400" cy="1143000"/>
          </a:xfrm>
        </p:spPr>
        <p:txBody>
          <a:bodyPr anchor="b" anchorCtr="0"/>
          <a:lstStyle>
            <a:lvl1pPr>
              <a:defRPr/>
            </a:lvl1pPr>
          </a:lstStyle>
          <a:p>
            <a:r>
              <a:rPr kumimoji="0" lang="lt-LT" smtClean="0"/>
              <a:t>Spustelėkite, jei norite keisite ruoš. pav. stilių</a:t>
            </a:r>
            <a:endParaRPr kumimoji="0" lang="en-US"/>
          </a:p>
        </p:txBody>
      </p:sp>
      <p:sp>
        <p:nvSpPr>
          <p:cNvPr id="3" name="Teksto vietos rezervavimo ženklas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lt-LT" smtClean="0"/>
              <a:t>Spustelėkite ruošinio teksto stiliams keisti</a:t>
            </a:r>
          </a:p>
        </p:txBody>
      </p:sp>
      <p:sp>
        <p:nvSpPr>
          <p:cNvPr id="4" name="Teksto vietos rezervavimo ženklas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lt-LT" smtClean="0"/>
              <a:t>Spustelėkite ruošinio teksto stiliams keisti</a:t>
            </a:r>
          </a:p>
        </p:txBody>
      </p:sp>
      <p:sp>
        <p:nvSpPr>
          <p:cNvPr id="7" name="Datos vietos rezervavimo ženklas 6"/>
          <p:cNvSpPr>
            <a:spLocks noGrp="1"/>
          </p:cNvSpPr>
          <p:nvPr>
            <p:ph type="dt" sz="half" idx="10"/>
          </p:nvPr>
        </p:nvSpPr>
        <p:spPr/>
        <p:txBody>
          <a:bodyPr/>
          <a:lstStyle/>
          <a:p>
            <a:r>
              <a:rPr lang="lt-LT" smtClean="0"/>
              <a:t>2020-01-10</a:t>
            </a:r>
            <a:endParaRPr lang="lt-LT"/>
          </a:p>
        </p:txBody>
      </p:sp>
      <p:sp>
        <p:nvSpPr>
          <p:cNvPr id="8" name="Poraštės vietos rezervavimo ženklas 7"/>
          <p:cNvSpPr>
            <a:spLocks noGrp="1"/>
          </p:cNvSpPr>
          <p:nvPr>
            <p:ph type="ftr" sz="quarter" idx="11"/>
          </p:nvPr>
        </p:nvSpPr>
        <p:spPr/>
        <p:txBody>
          <a:bodyPr/>
          <a:lstStyle/>
          <a:p>
            <a:endParaRPr lang="lt-LT"/>
          </a:p>
        </p:txBody>
      </p:sp>
      <p:sp>
        <p:nvSpPr>
          <p:cNvPr id="9" name="Skaidrės numerio vietos rezervavimo ženklas 8"/>
          <p:cNvSpPr>
            <a:spLocks noGrp="1"/>
          </p:cNvSpPr>
          <p:nvPr>
            <p:ph type="sldNum" sz="quarter" idx="12"/>
          </p:nvPr>
        </p:nvSpPr>
        <p:spPr/>
        <p:txBody>
          <a:bodyPr/>
          <a:lstStyle/>
          <a:p>
            <a:fld id="{ECEEDC22-952E-4F77-9FEA-3DDA19EB4ED5}" type="slidenum">
              <a:rPr lang="lt-LT" smtClean="0"/>
              <a:pPr/>
              <a:t>‹#›</a:t>
            </a:fld>
            <a:endParaRPr lang="lt-LT"/>
          </a:p>
        </p:txBody>
      </p:sp>
      <p:sp>
        <p:nvSpPr>
          <p:cNvPr id="11" name="Turinio vietos rezervavimo ženklas 10"/>
          <p:cNvSpPr>
            <a:spLocks noGrp="1"/>
          </p:cNvSpPr>
          <p:nvPr>
            <p:ph sz="half" idx="2"/>
          </p:nvPr>
        </p:nvSpPr>
        <p:spPr>
          <a:xfrm>
            <a:off x="914400" y="2247900"/>
            <a:ext cx="3733800" cy="3886200"/>
          </a:xfrm>
        </p:spPr>
        <p:txBody>
          <a:bodyPr vert="horz"/>
          <a:lstStyle/>
          <a:p>
            <a:pPr lvl="0" eaLnBrk="1" latinLnBrk="0" hangingPunct="1"/>
            <a:r>
              <a:rPr lang="lt-LT" smtClean="0"/>
              <a:t>Spustelėkite ruošinio teksto stiliams keisti</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13" name="Turinio vietos rezervavimo ženklas 12"/>
          <p:cNvSpPr>
            <a:spLocks noGrp="1"/>
          </p:cNvSpPr>
          <p:nvPr>
            <p:ph sz="half" idx="4"/>
          </p:nvPr>
        </p:nvSpPr>
        <p:spPr>
          <a:xfrm>
            <a:off x="4953000" y="2247900"/>
            <a:ext cx="3733800" cy="3886200"/>
          </a:xfrm>
        </p:spPr>
        <p:txBody>
          <a:bodyPr vert="horz"/>
          <a:lstStyle/>
          <a:p>
            <a:pPr lvl="0" eaLnBrk="1" latinLnBrk="0" hangingPunct="1"/>
            <a:r>
              <a:rPr lang="lt-LT" smtClean="0"/>
              <a:t>Spustelėkite ruošinio teksto stiliams keisti</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kumimoji="0" lang="lt-LT" smtClean="0"/>
              <a:t>Spustelėkite, jei norite keisite ruoš. pav. stilių</a:t>
            </a:r>
            <a:endParaRPr kumimoji="0" lang="en-US"/>
          </a:p>
        </p:txBody>
      </p:sp>
      <p:sp>
        <p:nvSpPr>
          <p:cNvPr id="3" name="Datos vietos rezervavimo ženklas 2"/>
          <p:cNvSpPr>
            <a:spLocks noGrp="1"/>
          </p:cNvSpPr>
          <p:nvPr>
            <p:ph type="dt" sz="half" idx="10"/>
          </p:nvPr>
        </p:nvSpPr>
        <p:spPr/>
        <p:txBody>
          <a:bodyPr/>
          <a:lstStyle/>
          <a:p>
            <a:r>
              <a:rPr lang="lt-LT" smtClean="0"/>
              <a:t>2020-01-10</a:t>
            </a:r>
            <a:endParaRPr lang="lt-LT"/>
          </a:p>
        </p:txBody>
      </p:sp>
      <p:sp>
        <p:nvSpPr>
          <p:cNvPr id="4" name="Poraštės vietos rezervavimo ženklas 3"/>
          <p:cNvSpPr>
            <a:spLocks noGrp="1"/>
          </p:cNvSpPr>
          <p:nvPr>
            <p:ph type="ftr" sz="quarter" idx="11"/>
          </p:nvPr>
        </p:nvSpPr>
        <p:spPr/>
        <p:txBody>
          <a:bodyPr/>
          <a:lstStyle/>
          <a:p>
            <a:endParaRPr lang="lt-LT"/>
          </a:p>
        </p:txBody>
      </p:sp>
      <p:sp>
        <p:nvSpPr>
          <p:cNvPr id="5" name="Skaidrės numerio vietos rezervavimo ženklas 4"/>
          <p:cNvSpPr>
            <a:spLocks noGrp="1"/>
          </p:cNvSpPr>
          <p:nvPr>
            <p:ph type="sldNum" sz="quarter" idx="12"/>
          </p:nvPr>
        </p:nvSpPr>
        <p:spPr/>
        <p:txBody>
          <a:bodyPr/>
          <a:lstStyle/>
          <a:p>
            <a:fld id="{ECEEDC22-952E-4F77-9FEA-3DDA19EB4ED5}" type="slidenum">
              <a:rPr lang="lt-LT" smtClean="0"/>
              <a:pPr/>
              <a:t>‹#›</a:t>
            </a:fld>
            <a:endParaRPr lang="lt-L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p:cNvSpPr>
            <a:spLocks noGrp="1"/>
          </p:cNvSpPr>
          <p:nvPr>
            <p:ph type="dt" sz="half" idx="10"/>
          </p:nvPr>
        </p:nvSpPr>
        <p:spPr/>
        <p:txBody>
          <a:bodyPr/>
          <a:lstStyle/>
          <a:p>
            <a:r>
              <a:rPr lang="lt-LT" smtClean="0"/>
              <a:t>2020-01-10</a:t>
            </a:r>
            <a:endParaRPr lang="lt-LT"/>
          </a:p>
        </p:txBody>
      </p:sp>
      <p:sp>
        <p:nvSpPr>
          <p:cNvPr id="3" name="Poraštės vietos rezervavimo ženklas 2"/>
          <p:cNvSpPr>
            <a:spLocks noGrp="1"/>
          </p:cNvSpPr>
          <p:nvPr>
            <p:ph type="ftr" sz="quarter" idx="11"/>
          </p:nvPr>
        </p:nvSpPr>
        <p:spPr/>
        <p:txBody>
          <a:bodyPr/>
          <a:lstStyle/>
          <a:p>
            <a:endParaRPr lang="lt-LT"/>
          </a:p>
        </p:txBody>
      </p:sp>
      <p:sp>
        <p:nvSpPr>
          <p:cNvPr id="4" name="Skaidrės numerio vietos rezervavimo ženklas 3"/>
          <p:cNvSpPr>
            <a:spLocks noGrp="1"/>
          </p:cNvSpPr>
          <p:nvPr>
            <p:ph type="sldNum" sz="quarter" idx="12"/>
          </p:nvPr>
        </p:nvSpPr>
        <p:spPr/>
        <p:txBody>
          <a:bodyPr/>
          <a:lstStyle/>
          <a:p>
            <a:fld id="{ECEEDC22-952E-4F77-9FEA-3DDA19EB4ED5}" type="slidenum">
              <a:rPr lang="lt-LT" smtClean="0"/>
              <a:pPr/>
              <a:t>‹#›</a:t>
            </a:fld>
            <a:endParaRPr lang="lt-L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8" name="Stačiakampis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Suapvalintas stačiakampis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Antraštė 1"/>
          <p:cNvSpPr>
            <a:spLocks noGrp="1"/>
          </p:cNvSpPr>
          <p:nvPr>
            <p:ph type="title"/>
          </p:nvPr>
        </p:nvSpPr>
        <p:spPr>
          <a:xfrm>
            <a:off x="914400" y="273050"/>
            <a:ext cx="7772400" cy="1143000"/>
          </a:xfrm>
        </p:spPr>
        <p:txBody>
          <a:bodyPr anchor="b" anchorCtr="0"/>
          <a:lstStyle>
            <a:lvl1pPr algn="l">
              <a:buNone/>
              <a:defRPr sz="4000" b="0"/>
            </a:lvl1pPr>
          </a:lstStyle>
          <a:p>
            <a:r>
              <a:rPr kumimoji="0" lang="lt-LT" smtClean="0"/>
              <a:t>Spustelėkite, jei norite keisite ruoš. pav. stilių</a:t>
            </a:r>
            <a:endParaRPr kumimoji="0" lang="en-US"/>
          </a:p>
        </p:txBody>
      </p:sp>
      <p:sp>
        <p:nvSpPr>
          <p:cNvPr id="3" name="Teksto vietos rezervavimo ženklas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lt-LT" smtClean="0"/>
              <a:t>Spustelėkite ruošinio teksto stiliams keisti</a:t>
            </a:r>
          </a:p>
        </p:txBody>
      </p:sp>
      <p:sp>
        <p:nvSpPr>
          <p:cNvPr id="5" name="Datos vietos rezervavimo ženklas 4"/>
          <p:cNvSpPr>
            <a:spLocks noGrp="1"/>
          </p:cNvSpPr>
          <p:nvPr>
            <p:ph type="dt" sz="half" idx="10"/>
          </p:nvPr>
        </p:nvSpPr>
        <p:spPr/>
        <p:txBody>
          <a:bodyPr/>
          <a:lstStyle/>
          <a:p>
            <a:r>
              <a:rPr lang="lt-LT" smtClean="0"/>
              <a:t>2020-01-10</a:t>
            </a:r>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ECEEDC22-952E-4F77-9FEA-3DDA19EB4ED5}" type="slidenum">
              <a:rPr lang="lt-LT" smtClean="0"/>
              <a:pPr/>
              <a:t>‹#›</a:t>
            </a:fld>
            <a:endParaRPr lang="lt-LT"/>
          </a:p>
        </p:txBody>
      </p:sp>
      <p:sp>
        <p:nvSpPr>
          <p:cNvPr id="11" name="Turinio vietos rezervavimo ženklas 10"/>
          <p:cNvSpPr>
            <a:spLocks noGrp="1"/>
          </p:cNvSpPr>
          <p:nvPr>
            <p:ph sz="quarter" idx="1"/>
          </p:nvPr>
        </p:nvSpPr>
        <p:spPr>
          <a:xfrm>
            <a:off x="2971800" y="1600200"/>
            <a:ext cx="5715000" cy="4495800"/>
          </a:xfrm>
        </p:spPr>
        <p:txBody>
          <a:bodyPr vert="horz"/>
          <a:lstStyle/>
          <a:p>
            <a:pPr lvl="0" eaLnBrk="1" latinLnBrk="0" hangingPunct="1"/>
            <a:r>
              <a:rPr lang="lt-LT" smtClean="0"/>
              <a:t>Spustelėkite ruošinio teksto stiliams keisti</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lt-LT" smtClean="0"/>
              <a:t>Spustelėkite, jei norite keisite ruoš. pav. stilių</a:t>
            </a:r>
            <a:endParaRPr kumimoji="0" lang="en-US"/>
          </a:p>
        </p:txBody>
      </p:sp>
      <p:sp>
        <p:nvSpPr>
          <p:cNvPr id="4" name="Teksto vietos rezervavimo ženklas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lt-LT" smtClean="0"/>
              <a:t>Spustelėkite ruošinio teksto stiliams keisti</a:t>
            </a:r>
          </a:p>
        </p:txBody>
      </p:sp>
      <p:sp>
        <p:nvSpPr>
          <p:cNvPr id="5" name="Datos vietos rezervavimo ženklas 4"/>
          <p:cNvSpPr>
            <a:spLocks noGrp="1"/>
          </p:cNvSpPr>
          <p:nvPr>
            <p:ph type="dt" sz="half" idx="10"/>
          </p:nvPr>
        </p:nvSpPr>
        <p:spPr/>
        <p:txBody>
          <a:bodyPr/>
          <a:lstStyle/>
          <a:p>
            <a:r>
              <a:rPr lang="lt-LT" smtClean="0"/>
              <a:t>2020-01-10</a:t>
            </a:r>
            <a:endParaRPr lang="lt-LT"/>
          </a:p>
        </p:txBody>
      </p:sp>
      <p:sp>
        <p:nvSpPr>
          <p:cNvPr id="6" name="Poraštės vietos rezervavimo ženklas 5"/>
          <p:cNvSpPr>
            <a:spLocks noGrp="1"/>
          </p:cNvSpPr>
          <p:nvPr>
            <p:ph type="ftr" sz="quarter" idx="11"/>
          </p:nvPr>
        </p:nvSpPr>
        <p:spPr>
          <a:xfrm>
            <a:off x="914400" y="6172200"/>
            <a:ext cx="3886200" cy="457200"/>
          </a:xfrm>
        </p:spPr>
        <p:txBody>
          <a:bodyPr/>
          <a:lstStyle/>
          <a:p>
            <a:endParaRPr lang="lt-LT"/>
          </a:p>
        </p:txBody>
      </p:sp>
      <p:sp>
        <p:nvSpPr>
          <p:cNvPr id="7" name="Skaidrės numerio vietos rezervavimo ženklas 6"/>
          <p:cNvSpPr>
            <a:spLocks noGrp="1"/>
          </p:cNvSpPr>
          <p:nvPr>
            <p:ph type="sldNum" sz="quarter" idx="12"/>
          </p:nvPr>
        </p:nvSpPr>
        <p:spPr>
          <a:xfrm>
            <a:off x="146304" y="6208776"/>
            <a:ext cx="457200" cy="457200"/>
          </a:xfrm>
        </p:spPr>
        <p:txBody>
          <a:bodyPr/>
          <a:lstStyle/>
          <a:p>
            <a:fld id="{ECEEDC22-952E-4F77-9FEA-3DDA19EB4ED5}" type="slidenum">
              <a:rPr lang="lt-LT" smtClean="0"/>
              <a:pPr/>
              <a:t>‹#›</a:t>
            </a:fld>
            <a:endParaRPr lang="lt-LT"/>
          </a:p>
        </p:txBody>
      </p:sp>
      <p:sp>
        <p:nvSpPr>
          <p:cNvPr id="11" name="Stačiakampis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ačiakampis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ačiakampis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aveikslėlio vietos rezervavimo ženklas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lt-LT" smtClean="0"/>
              <a:t>Spustelėkite piktogramą, jei norite įtraukti paveikslėlį</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Stačiakampis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Suapvalintas stačiakampis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Pavadinimo vietos rezervavimo ženklas 21"/>
          <p:cNvSpPr>
            <a:spLocks noGrp="1"/>
          </p:cNvSpPr>
          <p:nvPr>
            <p:ph type="title"/>
          </p:nvPr>
        </p:nvSpPr>
        <p:spPr>
          <a:xfrm>
            <a:off x="914400" y="274638"/>
            <a:ext cx="7772400" cy="1143000"/>
          </a:xfrm>
          <a:prstGeom prst="rect">
            <a:avLst/>
          </a:prstGeom>
        </p:spPr>
        <p:txBody>
          <a:bodyPr bIns="91440" anchor="b" anchorCtr="0">
            <a:normAutofit/>
          </a:bodyPr>
          <a:lstStyle/>
          <a:p>
            <a:r>
              <a:rPr kumimoji="0" lang="lt-LT" smtClean="0"/>
              <a:t>Spustelėkite, jei norite keisite ruoš. pav. stilių</a:t>
            </a:r>
            <a:endParaRPr kumimoji="0" lang="en-US"/>
          </a:p>
        </p:txBody>
      </p:sp>
      <p:sp>
        <p:nvSpPr>
          <p:cNvPr id="13" name="Teksto vietos rezervavimo ženklas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lt-LT" smtClean="0"/>
              <a:t>Spustelėkite ruošinio teksto stiliams keisti</a:t>
            </a:r>
          </a:p>
          <a:p>
            <a:pPr lvl="1" eaLnBrk="1" latinLnBrk="0" hangingPunct="1"/>
            <a:r>
              <a:rPr kumimoji="0" lang="lt-LT" smtClean="0"/>
              <a:t>Antras lygmuo</a:t>
            </a:r>
          </a:p>
          <a:p>
            <a:pPr lvl="2" eaLnBrk="1" latinLnBrk="0" hangingPunct="1"/>
            <a:r>
              <a:rPr kumimoji="0" lang="lt-LT" smtClean="0"/>
              <a:t>Trečias lygmuo</a:t>
            </a:r>
          </a:p>
          <a:p>
            <a:pPr lvl="3" eaLnBrk="1" latinLnBrk="0" hangingPunct="1"/>
            <a:r>
              <a:rPr kumimoji="0" lang="lt-LT" smtClean="0"/>
              <a:t>Ketvirtas lygmuo</a:t>
            </a:r>
          </a:p>
          <a:p>
            <a:pPr lvl="4" eaLnBrk="1" latinLnBrk="0" hangingPunct="1"/>
            <a:r>
              <a:rPr kumimoji="0" lang="lt-LT" smtClean="0"/>
              <a:t>Penktas lygmuo</a:t>
            </a:r>
            <a:endParaRPr kumimoji="0" lang="en-US"/>
          </a:p>
        </p:txBody>
      </p:sp>
      <p:sp>
        <p:nvSpPr>
          <p:cNvPr id="14" name="Datos vietos rezervavimo ženklas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r>
              <a:rPr lang="lt-LT" smtClean="0"/>
              <a:t>2020-01-10</a:t>
            </a:r>
            <a:endParaRPr lang="lt-LT"/>
          </a:p>
        </p:txBody>
      </p:sp>
      <p:sp>
        <p:nvSpPr>
          <p:cNvPr id="3" name="Poraštės vietos rezervavimo ženklas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lt-LT"/>
          </a:p>
        </p:txBody>
      </p:sp>
      <p:sp>
        <p:nvSpPr>
          <p:cNvPr id="23" name="Skaidrės numerio vietos rezervavimo ženklas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ECEEDC22-952E-4F77-9FEA-3DDA19EB4ED5}" type="slidenum">
              <a:rPr lang="lt-LT" smtClean="0"/>
              <a:pPr/>
              <a:t>‹#›</a:t>
            </a:fld>
            <a:endParaRPr lang="lt-LT"/>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hf sldNum="0"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aantraštė 2"/>
          <p:cNvSpPr>
            <a:spLocks noGrp="1"/>
          </p:cNvSpPr>
          <p:nvPr>
            <p:ph type="subTitle" idx="1"/>
          </p:nvPr>
        </p:nvSpPr>
        <p:spPr>
          <a:xfrm>
            <a:off x="1371600" y="3886200"/>
            <a:ext cx="7058052" cy="1971692"/>
          </a:xfrm>
        </p:spPr>
        <p:txBody>
          <a:bodyPr>
            <a:normAutofit/>
          </a:bodyPr>
          <a:lstStyle/>
          <a:p>
            <a:r>
              <a:rPr lang="lt-LT" b="1" dirty="0" smtClean="0">
                <a:latin typeface="Times New Roman" pitchFamily="18" charset="0"/>
                <a:cs typeface="Times New Roman" pitchFamily="18" charset="0"/>
              </a:rPr>
              <a:t>Rengė mokyklos tarybos pirmininkė</a:t>
            </a:r>
          </a:p>
          <a:p>
            <a:r>
              <a:rPr lang="lt-LT" b="1" dirty="0" smtClean="0">
                <a:latin typeface="Times New Roman" pitchFamily="18" charset="0"/>
                <a:cs typeface="Times New Roman" pitchFamily="18" charset="0"/>
              </a:rPr>
              <a:t> Dovilė Rudytė-</a:t>
            </a:r>
            <a:r>
              <a:rPr lang="lt-LT" b="1" dirty="0" err="1" smtClean="0">
                <a:latin typeface="Times New Roman" pitchFamily="18" charset="0"/>
                <a:cs typeface="Times New Roman" pitchFamily="18" charset="0"/>
              </a:rPr>
              <a:t>Šeškevičienė</a:t>
            </a:r>
            <a:endParaRPr lang="lt-LT" b="1" dirty="0" smtClean="0">
              <a:latin typeface="Times New Roman" pitchFamily="18" charset="0"/>
              <a:cs typeface="Times New Roman" pitchFamily="18" charset="0"/>
            </a:endParaRPr>
          </a:p>
          <a:p>
            <a:endParaRPr lang="lt-LT" b="1" dirty="0" smtClean="0">
              <a:latin typeface="Times New Roman" pitchFamily="18" charset="0"/>
              <a:cs typeface="Times New Roman" pitchFamily="18" charset="0"/>
            </a:endParaRPr>
          </a:p>
          <a:p>
            <a:r>
              <a:rPr lang="lt-LT" b="1" dirty="0" smtClean="0">
                <a:latin typeface="Times New Roman" pitchFamily="18" charset="0"/>
                <a:cs typeface="Times New Roman" pitchFamily="18" charset="0"/>
              </a:rPr>
              <a:t>2021-01-11</a:t>
            </a:r>
            <a:endParaRPr lang="lt-LT" b="1" dirty="0">
              <a:latin typeface="Times New Roman" pitchFamily="18" charset="0"/>
              <a:cs typeface="Times New Roman" pitchFamily="18" charset="0"/>
            </a:endParaRPr>
          </a:p>
        </p:txBody>
      </p:sp>
      <p:sp>
        <p:nvSpPr>
          <p:cNvPr id="2" name="Antraštė 1"/>
          <p:cNvSpPr>
            <a:spLocks noGrp="1"/>
          </p:cNvSpPr>
          <p:nvPr>
            <p:ph type="ctrTitle"/>
          </p:nvPr>
        </p:nvSpPr>
        <p:spPr>
          <a:xfrm>
            <a:off x="685800" y="1071546"/>
            <a:ext cx="7772400" cy="2528905"/>
          </a:xfrm>
        </p:spPr>
        <p:txBody>
          <a:bodyPr>
            <a:normAutofit/>
          </a:bodyPr>
          <a:lstStyle/>
          <a:p>
            <a:r>
              <a:rPr lang="lt-LT" b="1" dirty="0" smtClean="0">
                <a:latin typeface="Times New Roman" pitchFamily="18" charset="0"/>
                <a:cs typeface="Times New Roman" pitchFamily="18" charset="0"/>
              </a:rPr>
              <a:t>2020 METŲ MOKYKLOS TARYBOS ATASKAITA</a:t>
            </a:r>
            <a:endParaRPr lang="lt-LT"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914400" y="274638"/>
            <a:ext cx="7772400" cy="1011222"/>
          </a:xfrm>
        </p:spPr>
        <p:txBody>
          <a:bodyPr/>
          <a:lstStyle/>
          <a:p>
            <a:pPr algn="ctr"/>
            <a:r>
              <a:rPr lang="lt-LT" b="1" dirty="0" smtClean="0">
                <a:latin typeface="Times New Roman" pitchFamily="18" charset="0"/>
                <a:cs typeface="Times New Roman" pitchFamily="18" charset="0"/>
              </a:rPr>
              <a:t>Ugdymo procesas per karantiną</a:t>
            </a:r>
            <a:endParaRPr lang="lt-LT" b="1" dirty="0">
              <a:latin typeface="Times New Roman" pitchFamily="18" charset="0"/>
              <a:cs typeface="Times New Roman" pitchFamily="18" charset="0"/>
            </a:endParaRPr>
          </a:p>
        </p:txBody>
      </p:sp>
      <p:sp>
        <p:nvSpPr>
          <p:cNvPr id="3" name="Turinio vietos rezervavimo ženklas 2"/>
          <p:cNvSpPr>
            <a:spLocks noGrp="1"/>
          </p:cNvSpPr>
          <p:nvPr>
            <p:ph sz="quarter" idx="1"/>
          </p:nvPr>
        </p:nvSpPr>
        <p:spPr>
          <a:xfrm>
            <a:off x="642910" y="1447800"/>
            <a:ext cx="8143932" cy="4910158"/>
          </a:xfrm>
        </p:spPr>
        <p:txBody>
          <a:bodyPr>
            <a:normAutofit fontScale="70000" lnSpcReduction="20000"/>
          </a:bodyPr>
          <a:lstStyle/>
          <a:p>
            <a:pPr algn="just"/>
            <a:r>
              <a:rPr lang="lt-LT" sz="3300" dirty="0" smtClean="0">
                <a:latin typeface="Times New Roman" pitchFamily="18" charset="0"/>
                <a:cs typeface="Times New Roman" pitchFamily="18" charset="0"/>
              </a:rPr>
              <a:t>2020 m. kovo 2 d.  mokyklos tarybos nariai susipažino su Pravieniškių pataisos namų-atvirosios kolonijos direktoriaus Dainiaus </a:t>
            </a:r>
            <a:r>
              <a:rPr lang="lt-LT" sz="3300" dirty="0" err="1" smtClean="0">
                <a:latin typeface="Times New Roman" pitchFamily="18" charset="0"/>
                <a:cs typeface="Times New Roman" pitchFamily="18" charset="0"/>
              </a:rPr>
              <a:t>Sušinsko</a:t>
            </a:r>
            <a:r>
              <a:rPr lang="lt-LT" sz="3300" dirty="0" smtClean="0">
                <a:latin typeface="Times New Roman" pitchFamily="18" charset="0"/>
                <a:cs typeface="Times New Roman" pitchFamily="18" charset="0"/>
              </a:rPr>
              <a:t> įsakymu dėl karantino paskelbimo, kuriame informuota, kad dėl </a:t>
            </a:r>
            <a:r>
              <a:rPr lang="lt-LT" sz="3300" dirty="0" err="1" smtClean="0">
                <a:latin typeface="Times New Roman" pitchFamily="18" charset="0"/>
                <a:cs typeface="Times New Roman" pitchFamily="18" charset="0"/>
              </a:rPr>
              <a:t>koronaviruso</a:t>
            </a:r>
            <a:r>
              <a:rPr lang="lt-LT" sz="3300" dirty="0" smtClean="0">
                <a:latin typeface="Times New Roman" pitchFamily="18" charset="0"/>
                <a:cs typeface="Times New Roman" pitchFamily="18" charset="0"/>
              </a:rPr>
              <a:t> (</a:t>
            </a:r>
            <a:r>
              <a:rPr lang="lt-LT" sz="3300" dirty="0" err="1" smtClean="0">
                <a:latin typeface="Times New Roman" pitchFamily="18" charset="0"/>
                <a:cs typeface="Times New Roman" pitchFamily="18" charset="0"/>
              </a:rPr>
              <a:t>Covid-19</a:t>
            </a:r>
            <a:r>
              <a:rPr lang="lt-LT" sz="3300" dirty="0" smtClean="0">
                <a:latin typeface="Times New Roman" pitchFamily="18" charset="0"/>
                <a:cs typeface="Times New Roman" pitchFamily="18" charset="0"/>
              </a:rPr>
              <a:t>) paskelbimo Pravieniškių pataisos namuose-atviroje kolonijoje skelbiamas karantinas nuo 2020-02-28 iki ekstremalios situacijos atšaukimo ir šiuo laikotarpiu pamokos nuteistiesiems nevyks.</a:t>
            </a:r>
          </a:p>
          <a:p>
            <a:pPr algn="just"/>
            <a:r>
              <a:rPr lang="lt-LT" sz="3300" dirty="0" smtClean="0">
                <a:latin typeface="Times New Roman" pitchFamily="18" charset="0"/>
                <a:cs typeface="Times New Roman" pitchFamily="18" charset="0"/>
              </a:rPr>
              <a:t>Buvo nutarta Pravieniškių skyrių mokytojams  karantino laikotarpiu dirbti namuose nuotoliniu būdu,  Pravieniškių skyriaus mokytojų kambaryje  tvarkyti dokumentaciją,  rengti metodines priemones bei mokomąją medžiagą mokiniams. </a:t>
            </a:r>
          </a:p>
          <a:p>
            <a:pPr algn="just"/>
            <a:r>
              <a:rPr lang="lt-LT" sz="3300" dirty="0" smtClean="0">
                <a:latin typeface="Times New Roman" pitchFamily="18" charset="0"/>
                <a:cs typeface="Times New Roman" pitchFamily="18" charset="0"/>
              </a:rPr>
              <a:t>Siūlyta dalykų mokytojams parengtą mokomąją medžiagą ir užduotis kas mėnesį perduoti klasių kuratoriams. </a:t>
            </a:r>
          </a:p>
          <a:p>
            <a:pPr algn="just"/>
            <a:r>
              <a:rPr lang="lt-LT" sz="3300" dirty="0" smtClean="0">
                <a:latin typeface="Times New Roman" pitchFamily="18" charset="0"/>
                <a:cs typeface="Times New Roman" pitchFamily="18" charset="0"/>
              </a:rPr>
              <a:t>Skyrių vedėjui ir klasių kuratoriams bendradarbiauti su sektorių resocializacijos specialistais, atsakingais už ugdomąją veiklą, ir perduoti mokomąją medžiagą bei užduotis. </a:t>
            </a:r>
          </a:p>
          <a:p>
            <a:pPr algn="just"/>
            <a:endParaRPr lang="lt-LT"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pPr algn="ctr"/>
            <a:r>
              <a:rPr lang="lt-LT" b="1" dirty="0" smtClean="0">
                <a:latin typeface="Times New Roman" pitchFamily="18" charset="0"/>
                <a:cs typeface="Times New Roman" pitchFamily="18" charset="0"/>
              </a:rPr>
              <a:t>Mokyklos finansinė ataskaita</a:t>
            </a:r>
            <a:endParaRPr lang="lt-LT" b="1" dirty="0">
              <a:latin typeface="Times New Roman" pitchFamily="18" charset="0"/>
              <a:cs typeface="Times New Roman" pitchFamily="18" charset="0"/>
            </a:endParaRPr>
          </a:p>
        </p:txBody>
      </p:sp>
      <p:sp>
        <p:nvSpPr>
          <p:cNvPr id="3" name="Turinio vietos rezervavimo ženklas 2"/>
          <p:cNvSpPr>
            <a:spLocks noGrp="1"/>
          </p:cNvSpPr>
          <p:nvPr>
            <p:ph sz="quarter" idx="1"/>
          </p:nvPr>
        </p:nvSpPr>
        <p:spPr/>
        <p:txBody>
          <a:bodyPr/>
          <a:lstStyle/>
          <a:p>
            <a:pPr algn="just"/>
            <a:r>
              <a:rPr lang="lt-LT" dirty="0" smtClean="0">
                <a:latin typeface="Times New Roman" pitchFamily="18" charset="0"/>
                <a:cs typeface="Times New Roman" pitchFamily="18" charset="0"/>
              </a:rPr>
              <a:t>2020 m. kovo 6 d.</a:t>
            </a:r>
            <a:r>
              <a:rPr lang="lt-LT" dirty="0" smtClean="0"/>
              <a:t> </a:t>
            </a:r>
            <a:r>
              <a:rPr lang="lt-LT" dirty="0" smtClean="0">
                <a:latin typeface="Times New Roman" pitchFamily="18" charset="0"/>
                <a:cs typeface="Times New Roman" pitchFamily="18" charset="0"/>
              </a:rPr>
              <a:t>mokyklos direktorė J. </a:t>
            </a:r>
            <a:r>
              <a:rPr lang="lt-LT" dirty="0" err="1" smtClean="0">
                <a:latin typeface="Times New Roman" pitchFamily="18" charset="0"/>
                <a:cs typeface="Times New Roman" pitchFamily="18" charset="0"/>
              </a:rPr>
              <a:t>Nauckūnienė</a:t>
            </a:r>
            <a:r>
              <a:rPr lang="lt-LT" dirty="0" smtClean="0">
                <a:latin typeface="Times New Roman" pitchFamily="18" charset="0"/>
                <a:cs typeface="Times New Roman" pitchFamily="18" charset="0"/>
              </a:rPr>
              <a:t> ir buhalterė R. </a:t>
            </a:r>
            <a:r>
              <a:rPr lang="lt-LT" dirty="0" err="1" smtClean="0">
                <a:latin typeface="Times New Roman" pitchFamily="18" charset="0"/>
                <a:cs typeface="Times New Roman" pitchFamily="18" charset="0"/>
              </a:rPr>
              <a:t>Subačienė</a:t>
            </a:r>
            <a:r>
              <a:rPr lang="lt-LT" dirty="0" smtClean="0">
                <a:latin typeface="Times New Roman" pitchFamily="18" charset="0"/>
                <a:cs typeface="Times New Roman" pitchFamily="18" charset="0"/>
              </a:rPr>
              <a:t> pristatė mokyklos finansinę atskaitą už 2019 metus. </a:t>
            </a:r>
          </a:p>
          <a:p>
            <a:pPr algn="just"/>
            <a:r>
              <a:rPr lang="lt-LT" dirty="0" smtClean="0">
                <a:latin typeface="Times New Roman" pitchFamily="18" charset="0"/>
                <a:cs typeface="Times New Roman" pitchFamily="18" charset="0"/>
              </a:rPr>
              <a:t>Finansinei ataskaitai už 2019 metus pritarta.</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914400" y="274638"/>
            <a:ext cx="7772400" cy="796908"/>
          </a:xfrm>
        </p:spPr>
        <p:txBody>
          <a:bodyPr/>
          <a:lstStyle/>
          <a:p>
            <a:pPr algn="ctr"/>
            <a:r>
              <a:rPr lang="lt-LT" b="1" dirty="0" smtClean="0">
                <a:latin typeface="Times New Roman" pitchFamily="18" charset="0"/>
                <a:cs typeface="Times New Roman" pitchFamily="18" charset="0"/>
              </a:rPr>
              <a:t>Programos sąmata 2020 metams</a:t>
            </a:r>
            <a:endParaRPr lang="lt-LT" b="1" dirty="0">
              <a:latin typeface="Times New Roman" pitchFamily="18" charset="0"/>
              <a:cs typeface="Times New Roman" pitchFamily="18" charset="0"/>
            </a:endParaRPr>
          </a:p>
        </p:txBody>
      </p:sp>
      <p:sp>
        <p:nvSpPr>
          <p:cNvPr id="3" name="Turinio vietos rezervavimo ženklas 2"/>
          <p:cNvSpPr>
            <a:spLocks noGrp="1"/>
          </p:cNvSpPr>
          <p:nvPr>
            <p:ph sz="quarter" idx="1"/>
          </p:nvPr>
        </p:nvSpPr>
        <p:spPr>
          <a:xfrm>
            <a:off x="285720" y="1071546"/>
            <a:ext cx="8643998" cy="5786454"/>
          </a:xfrm>
        </p:spPr>
        <p:txBody>
          <a:bodyPr>
            <a:normAutofit fontScale="85000" lnSpcReduction="10000"/>
          </a:bodyPr>
          <a:lstStyle/>
          <a:p>
            <a:pPr algn="just"/>
            <a:r>
              <a:rPr lang="lt-LT" dirty="0" smtClean="0">
                <a:latin typeface="Times New Roman" pitchFamily="18" charset="0"/>
                <a:cs typeface="Times New Roman" pitchFamily="18" charset="0"/>
              </a:rPr>
              <a:t>Su mokyklos direktore J. </a:t>
            </a:r>
            <a:r>
              <a:rPr lang="lt-LT" dirty="0" err="1" smtClean="0">
                <a:latin typeface="Times New Roman" pitchFamily="18" charset="0"/>
                <a:cs typeface="Times New Roman" pitchFamily="18" charset="0"/>
              </a:rPr>
              <a:t>Nauckūniene</a:t>
            </a:r>
            <a:r>
              <a:rPr lang="lt-LT" dirty="0" smtClean="0">
                <a:latin typeface="Times New Roman" pitchFamily="18" charset="0"/>
                <a:cs typeface="Times New Roman" pitchFamily="18" charset="0"/>
              </a:rPr>
              <a:t> ir buhaltere R. </a:t>
            </a:r>
            <a:r>
              <a:rPr lang="lt-LT" dirty="0" err="1" smtClean="0">
                <a:latin typeface="Times New Roman" pitchFamily="18" charset="0"/>
                <a:cs typeface="Times New Roman" pitchFamily="18" charset="0"/>
              </a:rPr>
              <a:t>Subačiene</a:t>
            </a:r>
            <a:r>
              <a:rPr lang="lt-LT" dirty="0" smtClean="0">
                <a:latin typeface="Times New Roman" pitchFamily="18" charset="0"/>
                <a:cs typeface="Times New Roman" pitchFamily="18" charset="0"/>
              </a:rPr>
              <a:t> svarstyta mokyklos programos  sąmata 2020 metams. Aptartos  valstybės biudžeto lėšos (706900 </a:t>
            </a:r>
            <a:r>
              <a:rPr lang="lt-LT" dirty="0" err="1" smtClean="0">
                <a:latin typeface="Times New Roman" pitchFamily="18" charset="0"/>
                <a:cs typeface="Times New Roman" pitchFamily="18" charset="0"/>
              </a:rPr>
              <a:t>Eur</a:t>
            </a:r>
            <a:r>
              <a:rPr lang="lt-LT" dirty="0" smtClean="0">
                <a:latin typeface="Times New Roman" pitchFamily="18" charset="0"/>
                <a:cs typeface="Times New Roman" pitchFamily="18" charset="0"/>
              </a:rPr>
              <a:t>), savivaldybės biudžeto lėšos (108700 </a:t>
            </a:r>
            <a:r>
              <a:rPr lang="lt-LT" dirty="0" err="1" smtClean="0">
                <a:latin typeface="Times New Roman" pitchFamily="18" charset="0"/>
                <a:cs typeface="Times New Roman" pitchFamily="18" charset="0"/>
              </a:rPr>
              <a:t>Eur</a:t>
            </a:r>
            <a:r>
              <a:rPr lang="lt-LT" dirty="0" smtClean="0">
                <a:latin typeface="Times New Roman" pitchFamily="18" charset="0"/>
                <a:cs typeface="Times New Roman" pitchFamily="18" charset="0"/>
              </a:rPr>
              <a:t>) ir </a:t>
            </a:r>
            <a:r>
              <a:rPr lang="lt-LT" dirty="0" err="1" smtClean="0">
                <a:latin typeface="Times New Roman" pitchFamily="18" charset="0"/>
                <a:cs typeface="Times New Roman" pitchFamily="18" charset="0"/>
              </a:rPr>
              <a:t>spec</a:t>
            </a:r>
            <a:r>
              <a:rPr lang="lt-LT" dirty="0" smtClean="0">
                <a:latin typeface="Times New Roman" pitchFamily="18" charset="0"/>
                <a:cs typeface="Times New Roman" pitchFamily="18" charset="0"/>
              </a:rPr>
              <a:t>. klasių dotacijos Pravieniškių skyriuje (20300 </a:t>
            </a:r>
            <a:r>
              <a:rPr lang="lt-LT" dirty="0" err="1" smtClean="0">
                <a:latin typeface="Times New Roman" pitchFamily="18" charset="0"/>
                <a:cs typeface="Times New Roman" pitchFamily="18" charset="0"/>
              </a:rPr>
              <a:t>Eur</a:t>
            </a:r>
            <a:r>
              <a:rPr lang="lt-LT" dirty="0" smtClean="0">
                <a:latin typeface="Times New Roman" pitchFamily="18" charset="0"/>
                <a:cs typeface="Times New Roman" pitchFamily="18" charset="0"/>
              </a:rPr>
              <a:t>). </a:t>
            </a:r>
          </a:p>
          <a:p>
            <a:pPr algn="just"/>
            <a:r>
              <a:rPr lang="lt-LT" dirty="0" smtClean="0">
                <a:latin typeface="Times New Roman" pitchFamily="18" charset="0"/>
                <a:cs typeface="Times New Roman" pitchFamily="18" charset="0"/>
              </a:rPr>
              <a:t>Iš valstybės biudžeto lėšų darbo užmokesčiui skirta 668900 </a:t>
            </a:r>
            <a:r>
              <a:rPr lang="lt-LT" dirty="0" err="1" smtClean="0">
                <a:latin typeface="Times New Roman" pitchFamily="18" charset="0"/>
                <a:cs typeface="Times New Roman" pitchFamily="18" charset="0"/>
              </a:rPr>
              <a:t>Eur</a:t>
            </a:r>
            <a:r>
              <a:rPr lang="lt-LT" dirty="0" smtClean="0">
                <a:latin typeface="Times New Roman" pitchFamily="18" charset="0"/>
                <a:cs typeface="Times New Roman" pitchFamily="18" charset="0"/>
              </a:rPr>
              <a:t>, soc. draudimo įmokoms 9700 </a:t>
            </a:r>
            <a:r>
              <a:rPr lang="lt-LT" dirty="0" err="1" smtClean="0">
                <a:latin typeface="Times New Roman" pitchFamily="18" charset="0"/>
                <a:cs typeface="Times New Roman" pitchFamily="18" charset="0"/>
              </a:rPr>
              <a:t>Eur</a:t>
            </a:r>
            <a:r>
              <a:rPr lang="lt-LT" dirty="0" smtClean="0">
                <a:latin typeface="Times New Roman" pitchFamily="18" charset="0"/>
                <a:cs typeface="Times New Roman" pitchFamily="18" charset="0"/>
              </a:rPr>
              <a:t>, nemokamam mokinių maitinimui ir jo administravimui – 20600 </a:t>
            </a:r>
            <a:r>
              <a:rPr lang="lt-LT" dirty="0" err="1" smtClean="0">
                <a:latin typeface="Times New Roman" pitchFamily="18" charset="0"/>
                <a:cs typeface="Times New Roman" pitchFamily="18" charset="0"/>
              </a:rPr>
              <a:t>Eur</a:t>
            </a:r>
            <a:r>
              <a:rPr lang="lt-LT" dirty="0" smtClean="0">
                <a:latin typeface="Times New Roman" pitchFamily="18" charset="0"/>
                <a:cs typeface="Times New Roman" pitchFamily="18" charset="0"/>
              </a:rPr>
              <a:t>, vadovėliams ir mokymo priemonėms – 10400 </a:t>
            </a:r>
            <a:r>
              <a:rPr lang="lt-LT" dirty="0" err="1" smtClean="0">
                <a:latin typeface="Times New Roman" pitchFamily="18" charset="0"/>
                <a:cs typeface="Times New Roman" pitchFamily="18" charset="0"/>
              </a:rPr>
              <a:t>Eur</a:t>
            </a:r>
            <a:r>
              <a:rPr lang="lt-LT" dirty="0" smtClean="0">
                <a:latin typeface="Times New Roman" pitchFamily="18" charset="0"/>
                <a:cs typeface="Times New Roman" pitchFamily="18" charset="0"/>
              </a:rPr>
              <a:t>, pedagogų kvalifikacijai – 3900 </a:t>
            </a:r>
            <a:r>
              <a:rPr lang="lt-LT" dirty="0" err="1" smtClean="0">
                <a:latin typeface="Times New Roman" pitchFamily="18" charset="0"/>
                <a:cs typeface="Times New Roman" pitchFamily="18" charset="0"/>
              </a:rPr>
              <a:t>Eur</a:t>
            </a:r>
            <a:r>
              <a:rPr lang="lt-LT" dirty="0" smtClean="0">
                <a:latin typeface="Times New Roman" pitchFamily="18" charset="0"/>
                <a:cs typeface="Times New Roman" pitchFamily="18" charset="0"/>
              </a:rPr>
              <a:t>, pažintinei veiklai – 20100 </a:t>
            </a:r>
            <a:r>
              <a:rPr lang="lt-LT" dirty="0" err="1" smtClean="0">
                <a:latin typeface="Times New Roman" pitchFamily="18" charset="0"/>
                <a:cs typeface="Times New Roman" pitchFamily="18" charset="0"/>
              </a:rPr>
              <a:t>Eur</a:t>
            </a:r>
            <a:r>
              <a:rPr lang="lt-LT" dirty="0" smtClean="0">
                <a:latin typeface="Times New Roman" pitchFamily="18" charset="0"/>
                <a:cs typeface="Times New Roman" pitchFamily="18" charset="0"/>
              </a:rPr>
              <a:t>, neformaliam švietimui – 900 </a:t>
            </a:r>
            <a:r>
              <a:rPr lang="lt-LT" dirty="0" err="1" smtClean="0">
                <a:latin typeface="Times New Roman" pitchFamily="18" charset="0"/>
                <a:cs typeface="Times New Roman" pitchFamily="18" charset="0"/>
              </a:rPr>
              <a:t>Eur</a:t>
            </a:r>
            <a:r>
              <a:rPr lang="lt-LT" dirty="0" smtClean="0">
                <a:latin typeface="Times New Roman" pitchFamily="18" charset="0"/>
                <a:cs typeface="Times New Roman" pitchFamily="18" charset="0"/>
              </a:rPr>
              <a:t>, IKT – 2900 </a:t>
            </a:r>
            <a:r>
              <a:rPr lang="lt-LT" dirty="0" err="1" smtClean="0">
                <a:latin typeface="Times New Roman" pitchFamily="18" charset="0"/>
                <a:cs typeface="Times New Roman" pitchFamily="18" charset="0"/>
              </a:rPr>
              <a:t>Eur</a:t>
            </a:r>
            <a:r>
              <a:rPr lang="lt-LT" dirty="0" smtClean="0">
                <a:latin typeface="Times New Roman" pitchFamily="18" charset="0"/>
                <a:cs typeface="Times New Roman" pitchFamily="18" charset="0"/>
              </a:rPr>
              <a:t>.</a:t>
            </a:r>
          </a:p>
          <a:p>
            <a:pPr algn="just"/>
            <a:r>
              <a:rPr lang="lt-LT" dirty="0" smtClean="0">
                <a:latin typeface="Times New Roman" pitchFamily="18" charset="0"/>
                <a:cs typeface="Times New Roman" pitchFamily="18" charset="0"/>
              </a:rPr>
              <a:t> Iš savivaldybės biudžeto lėšų darbo užmokesčiui skirta 89000 </a:t>
            </a:r>
            <a:r>
              <a:rPr lang="lt-LT" dirty="0" err="1" smtClean="0">
                <a:latin typeface="Times New Roman" pitchFamily="18" charset="0"/>
                <a:cs typeface="Times New Roman" pitchFamily="18" charset="0"/>
              </a:rPr>
              <a:t>Eur</a:t>
            </a:r>
            <a:r>
              <a:rPr lang="lt-LT" dirty="0" smtClean="0">
                <a:latin typeface="Times New Roman" pitchFamily="18" charset="0"/>
                <a:cs typeface="Times New Roman" pitchFamily="18" charset="0"/>
              </a:rPr>
              <a:t>, soc. draudimo įmokoms 1290 </a:t>
            </a:r>
            <a:r>
              <a:rPr lang="lt-LT" dirty="0" err="1" smtClean="0">
                <a:latin typeface="Times New Roman" pitchFamily="18" charset="0"/>
                <a:cs typeface="Times New Roman" pitchFamily="18" charset="0"/>
              </a:rPr>
              <a:t>Eur</a:t>
            </a:r>
            <a:r>
              <a:rPr lang="lt-LT" dirty="0" smtClean="0">
                <a:latin typeface="Times New Roman" pitchFamily="18" charset="0"/>
                <a:cs typeface="Times New Roman" pitchFamily="18" charset="0"/>
              </a:rPr>
              <a:t>. </a:t>
            </a:r>
          </a:p>
          <a:p>
            <a:pPr algn="just"/>
            <a:r>
              <a:rPr lang="lt-LT" dirty="0" smtClean="0">
                <a:latin typeface="Times New Roman" pitchFamily="18" charset="0"/>
                <a:cs typeface="Times New Roman" pitchFamily="18" charset="0"/>
              </a:rPr>
              <a:t>Aptartos lėšos ir jų panaudojimas mokyklos Pravieniškių skyriuje: darbo užmokesčiui – 4500 </a:t>
            </a:r>
            <a:r>
              <a:rPr lang="lt-LT" dirty="0" err="1" smtClean="0">
                <a:latin typeface="Times New Roman" pitchFamily="18" charset="0"/>
                <a:cs typeface="Times New Roman" pitchFamily="18" charset="0"/>
              </a:rPr>
              <a:t>Eur</a:t>
            </a:r>
            <a:r>
              <a:rPr lang="lt-LT" dirty="0" smtClean="0">
                <a:latin typeface="Times New Roman" pitchFamily="18" charset="0"/>
                <a:cs typeface="Times New Roman" pitchFamily="18" charset="0"/>
              </a:rPr>
              <a:t>, soc. draudimo įmokoms 70 </a:t>
            </a:r>
            <a:r>
              <a:rPr lang="lt-LT" dirty="0" err="1" smtClean="0">
                <a:latin typeface="Times New Roman" pitchFamily="18" charset="0"/>
                <a:cs typeface="Times New Roman" pitchFamily="18" charset="0"/>
              </a:rPr>
              <a:t>Eur</a:t>
            </a:r>
            <a:r>
              <a:rPr lang="lt-LT" dirty="0" smtClean="0">
                <a:latin typeface="Times New Roman" pitchFamily="18" charset="0"/>
                <a:cs typeface="Times New Roman" pitchFamily="18" charset="0"/>
              </a:rPr>
              <a:t>, sveikatos patikrinimui – 3000 </a:t>
            </a:r>
            <a:r>
              <a:rPr lang="lt-LT" dirty="0" err="1" smtClean="0">
                <a:latin typeface="Times New Roman" pitchFamily="18" charset="0"/>
                <a:cs typeface="Times New Roman" pitchFamily="18" charset="0"/>
              </a:rPr>
              <a:t>Eur</a:t>
            </a:r>
            <a:r>
              <a:rPr lang="lt-LT" dirty="0" smtClean="0">
                <a:latin typeface="Times New Roman" pitchFamily="18" charset="0"/>
                <a:cs typeface="Times New Roman" pitchFamily="18" charset="0"/>
              </a:rPr>
              <a:t>, komandiruočių išlaidos 6000 </a:t>
            </a:r>
            <a:r>
              <a:rPr lang="lt-LT" dirty="0" err="1" smtClean="0">
                <a:latin typeface="Times New Roman" pitchFamily="18" charset="0"/>
                <a:cs typeface="Times New Roman" pitchFamily="18" charset="0"/>
              </a:rPr>
              <a:t>Eur</a:t>
            </a:r>
            <a:r>
              <a:rPr lang="lt-LT" dirty="0" smtClean="0">
                <a:latin typeface="Times New Roman" pitchFamily="18" charset="0"/>
                <a:cs typeface="Times New Roman" pitchFamily="18" charset="0"/>
              </a:rPr>
              <a:t>, kvalifikacijos kėlimas – 1000 </a:t>
            </a:r>
            <a:r>
              <a:rPr lang="lt-LT" dirty="0" err="1" smtClean="0">
                <a:latin typeface="Times New Roman" pitchFamily="18" charset="0"/>
                <a:cs typeface="Times New Roman" pitchFamily="18" charset="0"/>
              </a:rPr>
              <a:t>Eur</a:t>
            </a:r>
            <a:r>
              <a:rPr lang="lt-LT" dirty="0" smtClean="0">
                <a:latin typeface="Times New Roman" pitchFamily="18" charset="0"/>
                <a:cs typeface="Times New Roman" pitchFamily="18" charset="0"/>
              </a:rPr>
              <a:t>, informacinių technologijų prekių ir paslaugų įsigijimas -2000 </a:t>
            </a:r>
            <a:r>
              <a:rPr lang="lt-LT" dirty="0" err="1" smtClean="0">
                <a:latin typeface="Times New Roman" pitchFamily="18" charset="0"/>
                <a:cs typeface="Times New Roman" pitchFamily="18" charset="0"/>
              </a:rPr>
              <a:t>Eur</a:t>
            </a:r>
            <a:r>
              <a:rPr lang="lt-LT" dirty="0" smtClean="0">
                <a:latin typeface="Times New Roman" pitchFamily="18" charset="0"/>
                <a:cs typeface="Times New Roman" pitchFamily="18" charset="0"/>
              </a:rPr>
              <a:t>.</a:t>
            </a:r>
          </a:p>
          <a:p>
            <a:pPr algn="just"/>
            <a:r>
              <a:rPr lang="lt-LT" dirty="0" smtClean="0">
                <a:latin typeface="Times New Roman" pitchFamily="18" charset="0"/>
                <a:cs typeface="Times New Roman" pitchFamily="18" charset="0"/>
              </a:rPr>
              <a:t>Mokyklos taryba pritarė mokyklos programos  sąmatai 2020 metams.</a:t>
            </a:r>
          </a:p>
          <a:p>
            <a:endParaRPr lang="lt-LT"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pPr algn="ctr"/>
            <a:r>
              <a:rPr lang="lt-LT" b="1" dirty="0" smtClean="0">
                <a:latin typeface="Times New Roman" pitchFamily="18" charset="0"/>
                <a:cs typeface="Times New Roman" pitchFamily="18" charset="0"/>
              </a:rPr>
              <a:t>Mokyklos 2019-202  </a:t>
            </a:r>
            <a:r>
              <a:rPr lang="lt-LT" b="1" dirty="0" err="1" smtClean="0">
                <a:latin typeface="Times New Roman" pitchFamily="18" charset="0"/>
                <a:cs typeface="Times New Roman" pitchFamily="18" charset="0"/>
              </a:rPr>
              <a:t>m.m</a:t>
            </a:r>
            <a:r>
              <a:rPr lang="lt-LT" b="1" dirty="0" smtClean="0">
                <a:latin typeface="Times New Roman" pitchFamily="18" charset="0"/>
                <a:cs typeface="Times New Roman" pitchFamily="18" charset="0"/>
              </a:rPr>
              <a:t>. ugdymo plano koregavimas</a:t>
            </a:r>
            <a:endParaRPr lang="lt-LT" b="1" dirty="0">
              <a:latin typeface="Times New Roman" pitchFamily="18" charset="0"/>
              <a:cs typeface="Times New Roman" pitchFamily="18" charset="0"/>
            </a:endParaRPr>
          </a:p>
        </p:txBody>
      </p:sp>
      <p:sp>
        <p:nvSpPr>
          <p:cNvPr id="3" name="Turinio vietos rezervavimo ženklas 2"/>
          <p:cNvSpPr>
            <a:spLocks noGrp="1"/>
          </p:cNvSpPr>
          <p:nvPr>
            <p:ph sz="quarter" idx="1"/>
          </p:nvPr>
        </p:nvSpPr>
        <p:spPr>
          <a:xfrm>
            <a:off x="357158" y="1447800"/>
            <a:ext cx="8572560" cy="4981596"/>
          </a:xfrm>
        </p:spPr>
        <p:txBody>
          <a:bodyPr>
            <a:normAutofit fontScale="70000" lnSpcReduction="20000"/>
          </a:bodyPr>
          <a:lstStyle/>
          <a:p>
            <a:pPr lvl="1" algn="just"/>
            <a:r>
              <a:rPr lang="lt-LT" sz="3400" dirty="0" smtClean="0">
                <a:latin typeface="Times New Roman" pitchFamily="18" charset="0"/>
                <a:cs typeface="Times New Roman" pitchFamily="18" charset="0"/>
              </a:rPr>
              <a:t>2020 m. kovo 17 d. svarstytas klausimas dėl ugdymo plano koregavimo. </a:t>
            </a:r>
          </a:p>
          <a:p>
            <a:pPr lvl="1" algn="just"/>
            <a:r>
              <a:rPr lang="lt-LT" sz="3400" dirty="0" smtClean="0">
                <a:latin typeface="Times New Roman" pitchFamily="18" charset="0"/>
                <a:cs typeface="Times New Roman" pitchFamily="18" charset="0"/>
              </a:rPr>
              <a:t>Posėdyje buvo pritarta, kad  mokykloje pagrindinio (jaunimo), suaugusiųjų pradinio, pagrindinio, vidurinio  ugdymo programų ugdymas ekstremalių situacijų metu būtų organizuojamas nuotoliniu būdu pagal Kaišiadorių suaugusiųjų ir jaunimo mokyklos nuotolinio mokymosi tvarkas.   </a:t>
            </a:r>
          </a:p>
          <a:p>
            <a:pPr lvl="1" algn="just"/>
            <a:r>
              <a:rPr lang="lt-LT" sz="3400" dirty="0" smtClean="0">
                <a:latin typeface="Times New Roman" pitchFamily="18" charset="0"/>
                <a:cs typeface="Times New Roman" pitchFamily="18" charset="0"/>
              </a:rPr>
              <a:t>Pritarta, kad būtų keičiamos pavasario (Velykų) atostogos, kurių trukmė kovo 17 d. – 27 d.</a:t>
            </a:r>
          </a:p>
          <a:p>
            <a:pPr lvl="1" algn="just"/>
            <a:r>
              <a:rPr lang="lt-LT" sz="3400" dirty="0" smtClean="0">
                <a:latin typeface="Times New Roman" pitchFamily="18" charset="0"/>
                <a:cs typeface="Times New Roman" pitchFamily="18" charset="0"/>
              </a:rPr>
              <a:t>Pritarta, kad 12 klasės mokiniams antrasis pusmetis būtų nuo 2020-02-01 iki pasibaigus Švietimo, mokslo ir sporto ministro nustatytai brandos egzaminų sesijai – 08-31.</a:t>
            </a:r>
          </a:p>
          <a:p>
            <a:pPr lvl="1" algn="just"/>
            <a:r>
              <a:rPr lang="lt-LT" sz="3400" dirty="0" smtClean="0">
                <a:latin typeface="Times New Roman" pitchFamily="18" charset="0"/>
                <a:cs typeface="Times New Roman" pitchFamily="18" charset="0"/>
              </a:rPr>
              <a:t>Pritarta, kad pavasario (Velykų) atostogų dienomis iki 2020 m. kovo 27 dienos mokyklos mokytojai ir pagalbos mokiniui specialistais rengtųsi nuotolinio mokymo formai ir nuotoliniam mokymuisi, specialiosios ir socialinės pagalbos teikimui.</a:t>
            </a:r>
          </a:p>
          <a:p>
            <a:endParaRPr lang="lt-LT"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pPr algn="ctr"/>
            <a:r>
              <a:rPr lang="lt-LT" b="1" dirty="0" smtClean="0">
                <a:latin typeface="Times New Roman" pitchFamily="18" charset="0"/>
                <a:cs typeface="Times New Roman" pitchFamily="18" charset="0"/>
              </a:rPr>
              <a:t>Mokyklos 2019-202  </a:t>
            </a:r>
            <a:r>
              <a:rPr lang="lt-LT" b="1" dirty="0" err="1" smtClean="0">
                <a:latin typeface="Times New Roman" pitchFamily="18" charset="0"/>
                <a:cs typeface="Times New Roman" pitchFamily="18" charset="0"/>
              </a:rPr>
              <a:t>m.m</a:t>
            </a:r>
            <a:r>
              <a:rPr lang="lt-LT" b="1" dirty="0" smtClean="0">
                <a:latin typeface="Times New Roman" pitchFamily="18" charset="0"/>
                <a:cs typeface="Times New Roman" pitchFamily="18" charset="0"/>
              </a:rPr>
              <a:t>. ugdymo plano koregavimas</a:t>
            </a:r>
            <a:endParaRPr lang="lt-LT" dirty="0"/>
          </a:p>
        </p:txBody>
      </p:sp>
      <p:sp>
        <p:nvSpPr>
          <p:cNvPr id="3" name="Turinio vietos rezervavimo ženklas 2"/>
          <p:cNvSpPr>
            <a:spLocks noGrp="1"/>
          </p:cNvSpPr>
          <p:nvPr>
            <p:ph sz="quarter" idx="1"/>
          </p:nvPr>
        </p:nvSpPr>
        <p:spPr/>
        <p:txBody>
          <a:bodyPr/>
          <a:lstStyle/>
          <a:p>
            <a:pPr marL="274320" lvl="1" indent="-274320" algn="just">
              <a:spcBef>
                <a:spcPts val="580"/>
              </a:spcBef>
              <a:buClr>
                <a:schemeClr val="accent1"/>
              </a:buClr>
            </a:pPr>
            <a:r>
              <a:rPr lang="lt-LT" dirty="0" smtClean="0">
                <a:latin typeface="Times New Roman" pitchFamily="18" charset="0"/>
                <a:cs typeface="Times New Roman" pitchFamily="18" charset="0"/>
              </a:rPr>
              <a:t>Mokyklos taryba 2020 m. gegužės 15 d. pritarė mokyklos 2019-2020 </a:t>
            </a:r>
            <a:r>
              <a:rPr lang="lt-LT" dirty="0" err="1" smtClean="0">
                <a:latin typeface="Times New Roman" pitchFamily="18" charset="0"/>
                <a:cs typeface="Times New Roman" pitchFamily="18" charset="0"/>
              </a:rPr>
              <a:t>m.m</a:t>
            </a:r>
            <a:r>
              <a:rPr lang="lt-LT" dirty="0" smtClean="0">
                <a:latin typeface="Times New Roman" pitchFamily="18" charset="0"/>
                <a:cs typeface="Times New Roman" pitchFamily="18" charset="0"/>
              </a:rPr>
              <a:t>. ugdymo plano 11.3 ir 11.4 punktų pakeitimams, kurie nurodė, kad: 3-4 klasių mokiniai mokytųsi iki birželio 4 dienos, 7-11 klasių mokiniai mokytųsi iki birželio 18 dienos, 12 klasių mokiniai mokytųsi iki gegužės 22 dienos. </a:t>
            </a:r>
          </a:p>
          <a:p>
            <a:pPr marL="274320" lvl="1" indent="-274320" algn="just">
              <a:spcBef>
                <a:spcPts val="580"/>
              </a:spcBef>
              <a:buClr>
                <a:schemeClr val="accent1"/>
              </a:buClr>
            </a:pPr>
            <a:r>
              <a:rPr lang="lt-LT" dirty="0" smtClean="0">
                <a:latin typeface="Times New Roman" pitchFamily="18" charset="0"/>
                <a:cs typeface="Times New Roman" pitchFamily="18" charset="0"/>
              </a:rPr>
              <a:t>Svarstytas klausimas dėl grįžimo į mokyklas nuo 2020 m. birželio 1 dienos. Nutarta, kad grįžti į mokyklas birželio mėnesį nėra tikslinga ir siūlyta</a:t>
            </a:r>
            <a:r>
              <a:rPr lang="lt-LT" dirty="0" smtClean="0"/>
              <a:t>, </a:t>
            </a:r>
            <a:r>
              <a:rPr lang="lt-LT" dirty="0" smtClean="0">
                <a:latin typeface="Times New Roman" pitchFamily="18" charset="0"/>
                <a:cs typeface="Times New Roman" pitchFamily="18" charset="0"/>
              </a:rPr>
              <a:t> kad nuo 2020 m. birželio 1 dienos iki mokslo metų pabaigos pamokos ir neformali veikla mokykloje vyktų nuotoliniu būdu. </a:t>
            </a:r>
          </a:p>
          <a:p>
            <a:pPr marL="274320" lvl="1" indent="-274320" algn="just">
              <a:spcBef>
                <a:spcPts val="580"/>
              </a:spcBef>
              <a:buClr>
                <a:schemeClr val="accent1"/>
              </a:buClr>
            </a:pPr>
            <a:endParaRPr lang="lt-LT" dirty="0" smtClean="0">
              <a:latin typeface="Times New Roman" pitchFamily="18" charset="0"/>
              <a:cs typeface="Times New Roman" pitchFamily="18" charset="0"/>
            </a:endParaRPr>
          </a:p>
          <a:p>
            <a:pPr lvl="1" algn="just"/>
            <a:endParaRPr lang="lt-LT" dirty="0" smtClean="0">
              <a:latin typeface="Times New Roman" pitchFamily="18" charset="0"/>
              <a:cs typeface="Times New Roman" pitchFamily="18" charset="0"/>
            </a:endParaRPr>
          </a:p>
          <a:p>
            <a:pPr marL="274320" lvl="1" indent="-274320" algn="just">
              <a:spcBef>
                <a:spcPts val="580"/>
              </a:spcBef>
              <a:buClr>
                <a:schemeClr val="accent1"/>
              </a:buClr>
            </a:pPr>
            <a:endParaRPr lang="lt-LT"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pPr algn="ctr"/>
            <a:r>
              <a:rPr lang="lt-LT" b="1" dirty="0" smtClean="0">
                <a:latin typeface="Times New Roman" pitchFamily="18" charset="0"/>
                <a:cs typeface="Times New Roman" pitchFamily="18" charset="0"/>
              </a:rPr>
              <a:t>Mokyklos mokinių nuotolinio mokymo organizavimas</a:t>
            </a:r>
            <a:endParaRPr lang="lt-LT" b="1" dirty="0">
              <a:latin typeface="Times New Roman" pitchFamily="18" charset="0"/>
              <a:cs typeface="Times New Roman" pitchFamily="18" charset="0"/>
            </a:endParaRPr>
          </a:p>
        </p:txBody>
      </p:sp>
      <p:sp>
        <p:nvSpPr>
          <p:cNvPr id="3" name="Turinio vietos rezervavimo ženklas 2"/>
          <p:cNvSpPr>
            <a:spLocks noGrp="1"/>
          </p:cNvSpPr>
          <p:nvPr>
            <p:ph sz="quarter" idx="1"/>
          </p:nvPr>
        </p:nvSpPr>
        <p:spPr>
          <a:xfrm>
            <a:off x="714348" y="1447800"/>
            <a:ext cx="7972452" cy="4572000"/>
          </a:xfrm>
        </p:spPr>
        <p:txBody>
          <a:bodyPr>
            <a:normAutofit lnSpcReduction="10000"/>
          </a:bodyPr>
          <a:lstStyle/>
          <a:p>
            <a:pPr algn="just"/>
            <a:r>
              <a:rPr lang="lt-LT" dirty="0" smtClean="0">
                <a:latin typeface="Times New Roman" pitchFamily="18" charset="0"/>
                <a:cs typeface="Times New Roman" pitchFamily="18" charset="0"/>
              </a:rPr>
              <a:t>2020 m. kovo 17 d. mokyklos direktorė J. </a:t>
            </a:r>
            <a:r>
              <a:rPr lang="lt-LT" dirty="0" err="1" smtClean="0">
                <a:latin typeface="Times New Roman" pitchFamily="18" charset="0"/>
                <a:cs typeface="Times New Roman" pitchFamily="18" charset="0"/>
              </a:rPr>
              <a:t>Nauckūnienė</a:t>
            </a:r>
            <a:r>
              <a:rPr lang="lt-LT" dirty="0" smtClean="0">
                <a:latin typeface="Times New Roman" pitchFamily="18" charset="0"/>
                <a:cs typeface="Times New Roman" pitchFamily="18" charset="0"/>
              </a:rPr>
              <a:t> supažindino tarybos narius su mokyklos pedagoginių darbuotojų darbo nuotoliniu būdu organizavimo tvarka jaunimo klasėse  ir Pravieniškių skyriuose. Aptarti nuotolinio darbo organizavimo laikotarpiai, mokytojų pareigos, susipažinta su rekomendacijomis. </a:t>
            </a:r>
          </a:p>
          <a:p>
            <a:pPr algn="just"/>
            <a:r>
              <a:rPr lang="lt-LT" dirty="0" smtClean="0">
                <a:latin typeface="Times New Roman" pitchFamily="18" charset="0"/>
                <a:cs typeface="Times New Roman" pitchFamily="18" charset="0"/>
              </a:rPr>
              <a:t>Posėdyje pritarta  mokyklos jaunimo klasių mokinių nuotolinio mokymo organizavimo tvarkai.</a:t>
            </a:r>
          </a:p>
          <a:p>
            <a:pPr algn="just"/>
            <a:r>
              <a:rPr lang="lt-LT" dirty="0" smtClean="0">
                <a:latin typeface="Times New Roman" pitchFamily="18" charset="0"/>
                <a:cs typeface="Times New Roman" pitchFamily="18" charset="0"/>
              </a:rPr>
              <a:t>Taip pat pritarta  mokyklos Pravieniškių skyrių  pedagoginių darbuotojų darbo organizavimo tvarkai ekstremalios situacijos metu. </a:t>
            </a:r>
          </a:p>
          <a:p>
            <a:endParaRPr lang="lt-LT"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914400" y="274638"/>
            <a:ext cx="7772400" cy="939784"/>
          </a:xfrm>
        </p:spPr>
        <p:txBody>
          <a:bodyPr/>
          <a:lstStyle/>
          <a:p>
            <a:pPr algn="ctr"/>
            <a:r>
              <a:rPr lang="lt-LT" b="1" dirty="0" smtClean="0">
                <a:latin typeface="Times New Roman" pitchFamily="18" charset="0"/>
                <a:cs typeface="Times New Roman" pitchFamily="18" charset="0"/>
              </a:rPr>
              <a:t>TAMO pildymas</a:t>
            </a:r>
            <a:endParaRPr lang="lt-LT" b="1" dirty="0">
              <a:latin typeface="Times New Roman" pitchFamily="18" charset="0"/>
              <a:cs typeface="Times New Roman" pitchFamily="18" charset="0"/>
            </a:endParaRPr>
          </a:p>
        </p:txBody>
      </p:sp>
      <p:sp>
        <p:nvSpPr>
          <p:cNvPr id="3" name="Turinio vietos rezervavimo ženklas 2"/>
          <p:cNvSpPr>
            <a:spLocks noGrp="1"/>
          </p:cNvSpPr>
          <p:nvPr>
            <p:ph sz="quarter" idx="1"/>
          </p:nvPr>
        </p:nvSpPr>
        <p:spPr>
          <a:xfrm>
            <a:off x="571472" y="1447800"/>
            <a:ext cx="8115328" cy="4981596"/>
          </a:xfrm>
        </p:spPr>
        <p:txBody>
          <a:bodyPr>
            <a:normAutofit fontScale="92500" lnSpcReduction="10000"/>
          </a:bodyPr>
          <a:lstStyle/>
          <a:p>
            <a:pPr algn="just"/>
            <a:r>
              <a:rPr lang="lt-LT" sz="2800" dirty="0" smtClean="0">
                <a:latin typeface="Times New Roman" pitchFamily="18" charset="0"/>
                <a:cs typeface="Times New Roman" pitchFamily="18" charset="0"/>
              </a:rPr>
              <a:t>2020 m. kovo 17 d. posėdyje svarstyta ir diskutuota dėl dienyno pildymo. </a:t>
            </a:r>
            <a:r>
              <a:rPr lang="lt-LT" dirty="0" smtClean="0">
                <a:latin typeface="Times New Roman" pitchFamily="18" charset="0"/>
                <a:cs typeface="Times New Roman" pitchFamily="18" charset="0"/>
              </a:rPr>
              <a:t>Pritarta, kad ekstremalios situacijos metu (nuo kovo 16 dienos) dirbant nuotoliniu būdu  pamokų temos būtų pildomos elektroniniame dienyne TAMO. </a:t>
            </a:r>
          </a:p>
          <a:p>
            <a:pPr algn="just"/>
            <a:r>
              <a:rPr lang="lt-LT" dirty="0" smtClean="0">
                <a:latin typeface="Times New Roman" pitchFamily="18" charset="0"/>
                <a:cs typeface="Times New Roman" pitchFamily="18" charset="0"/>
              </a:rPr>
              <a:t>Nutarta, kad mokytojai, dirbantys jaunimo klasėse, kiekvieną dieną pagal pamokų tvarkaraštį iki 12 val. elektroniniame dienyne įrašytų pamokos temą, uždavinį ir užduotis jam įgyvendinti.</a:t>
            </a:r>
          </a:p>
          <a:p>
            <a:pPr algn="just"/>
            <a:r>
              <a:rPr lang="lt-LT" dirty="0" smtClean="0">
                <a:latin typeface="Times New Roman" pitchFamily="18" charset="0"/>
                <a:cs typeface="Times New Roman" pitchFamily="18" charset="0"/>
              </a:rPr>
              <a:t>Nutarta, kad mokytojai, dirbantys Pravieniškių skyriuose, pamokų temas pildytų ne popieriniame dienyne, o elektroniniame dienyne TAMO ir kiekvieną dieną pagal pamokų tvarkaraštį iki 12 val. elektroniniame dienyne įrašytų pamokos temą.</a:t>
            </a:r>
          </a:p>
          <a:p>
            <a:endParaRPr lang="lt-LT"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914400" y="274638"/>
            <a:ext cx="7772400" cy="868346"/>
          </a:xfrm>
        </p:spPr>
        <p:txBody>
          <a:bodyPr/>
          <a:lstStyle/>
          <a:p>
            <a:pPr algn="ctr"/>
            <a:r>
              <a:rPr lang="lt-LT" b="1" dirty="0" smtClean="0">
                <a:latin typeface="Times New Roman" pitchFamily="18" charset="0"/>
                <a:cs typeface="Times New Roman" pitchFamily="18" charset="0"/>
              </a:rPr>
              <a:t>Mokyklos darbuotojų prašymai</a:t>
            </a:r>
            <a:endParaRPr lang="lt-LT" b="1" dirty="0">
              <a:latin typeface="Times New Roman" pitchFamily="18" charset="0"/>
              <a:cs typeface="Times New Roman" pitchFamily="18" charset="0"/>
            </a:endParaRPr>
          </a:p>
        </p:txBody>
      </p:sp>
      <p:sp>
        <p:nvSpPr>
          <p:cNvPr id="3" name="Turinio vietos rezervavimo ženklas 2"/>
          <p:cNvSpPr>
            <a:spLocks noGrp="1"/>
          </p:cNvSpPr>
          <p:nvPr>
            <p:ph sz="quarter" idx="1"/>
          </p:nvPr>
        </p:nvSpPr>
        <p:spPr>
          <a:xfrm>
            <a:off x="642910" y="1071546"/>
            <a:ext cx="8286808" cy="5572164"/>
          </a:xfrm>
        </p:spPr>
        <p:txBody>
          <a:bodyPr>
            <a:normAutofit fontScale="55000" lnSpcReduction="20000"/>
          </a:bodyPr>
          <a:lstStyle/>
          <a:p>
            <a:pPr marL="274320" lvl="1" indent="-274320" algn="just">
              <a:spcBef>
                <a:spcPts val="580"/>
              </a:spcBef>
              <a:buClr>
                <a:schemeClr val="accent1"/>
              </a:buClr>
            </a:pPr>
            <a:r>
              <a:rPr lang="lt-LT" sz="4200" dirty="0" smtClean="0">
                <a:latin typeface="Times New Roman" pitchFamily="18" charset="0"/>
                <a:cs typeface="Times New Roman" pitchFamily="18" charset="0"/>
              </a:rPr>
              <a:t>2020-07-25 svarstyta ir pritarta Vidos Jankauskienės prašymui mirus mamai ir dėl sunkios materialinės padėties skirti 1 MMA dydžio vienkartinę pašalpą.</a:t>
            </a:r>
          </a:p>
          <a:p>
            <a:pPr marL="274320" lvl="1" indent="-274320" algn="just">
              <a:spcBef>
                <a:spcPts val="580"/>
              </a:spcBef>
              <a:buClr>
                <a:schemeClr val="accent1"/>
              </a:buClr>
            </a:pPr>
            <a:r>
              <a:rPr lang="lt-LT" sz="4200" dirty="0" smtClean="0">
                <a:latin typeface="Times New Roman" pitchFamily="18" charset="0"/>
                <a:cs typeface="Times New Roman" pitchFamily="18" charset="0"/>
              </a:rPr>
              <a:t>2020-10-02 svarstyta ir pritarta Danguolės </a:t>
            </a:r>
            <a:r>
              <a:rPr lang="lt-LT" sz="4200" dirty="0" err="1" smtClean="0">
                <a:latin typeface="Times New Roman" pitchFamily="18" charset="0"/>
                <a:cs typeface="Times New Roman" pitchFamily="18" charset="0"/>
              </a:rPr>
              <a:t>Augustinavičienės</a:t>
            </a:r>
            <a:r>
              <a:rPr lang="lt-LT" sz="4200" dirty="0" smtClean="0">
                <a:latin typeface="Times New Roman" pitchFamily="18" charset="0"/>
                <a:cs typeface="Times New Roman" pitchFamily="18" charset="0"/>
              </a:rPr>
              <a:t> prašymui mirus mamai ir dėl sunkios materialinės padėties skirti 1 MMA dydžio vienkartinę pašalpą.</a:t>
            </a:r>
          </a:p>
          <a:p>
            <a:pPr marL="274320" lvl="1" indent="-274320" algn="just">
              <a:spcBef>
                <a:spcPts val="580"/>
              </a:spcBef>
              <a:buClr>
                <a:schemeClr val="accent1"/>
              </a:buClr>
            </a:pPr>
            <a:r>
              <a:rPr lang="lt-LT" sz="4200" dirty="0" smtClean="0">
                <a:latin typeface="Times New Roman" pitchFamily="18" charset="0"/>
                <a:cs typeface="Times New Roman" pitchFamily="18" charset="0"/>
              </a:rPr>
              <a:t>2020-10-16 svarstyta ir pritarta  Ritos </a:t>
            </a:r>
            <a:r>
              <a:rPr lang="lt-LT" sz="4200" dirty="0" err="1" smtClean="0">
                <a:latin typeface="Times New Roman" pitchFamily="18" charset="0"/>
                <a:cs typeface="Times New Roman" pitchFamily="18" charset="0"/>
              </a:rPr>
              <a:t>Vėželienės</a:t>
            </a:r>
            <a:r>
              <a:rPr lang="lt-LT" sz="4200" dirty="0" smtClean="0">
                <a:latin typeface="Times New Roman" pitchFamily="18" charset="0"/>
                <a:cs typeface="Times New Roman" pitchFamily="18" charset="0"/>
              </a:rPr>
              <a:t> prašymui mirus tėčiui ir dėl sunkios materialinės padėties skirti 1 MMA dydžio vienkartinę pašalpą. </a:t>
            </a:r>
          </a:p>
          <a:p>
            <a:pPr marL="274320" lvl="1" indent="-274320" algn="just">
              <a:spcBef>
                <a:spcPts val="580"/>
              </a:spcBef>
              <a:buClr>
                <a:schemeClr val="accent1"/>
              </a:buClr>
            </a:pPr>
            <a:r>
              <a:rPr lang="lt-LT" sz="4200" dirty="0" smtClean="0">
                <a:latin typeface="Times New Roman" pitchFamily="18" charset="0"/>
                <a:cs typeface="Times New Roman" pitchFamily="18" charset="0"/>
              </a:rPr>
              <a:t>2020-12-18 svarstyta ir pritarta Virginijos </a:t>
            </a:r>
            <a:r>
              <a:rPr lang="lt-LT" sz="4200" dirty="0" err="1" smtClean="0">
                <a:latin typeface="Times New Roman" pitchFamily="18" charset="0"/>
                <a:cs typeface="Times New Roman" pitchFamily="18" charset="0"/>
              </a:rPr>
              <a:t>Klein</a:t>
            </a:r>
            <a:r>
              <a:rPr lang="lt-LT" sz="4200" dirty="0" smtClean="0">
                <a:latin typeface="Times New Roman" pitchFamily="18" charset="0"/>
                <a:cs typeface="Times New Roman" pitchFamily="18" charset="0"/>
              </a:rPr>
              <a:t> prašymui dėl ligos ir  sunkios materialinės padėties skirti 1 MMA dydžio vienkartinę pašalpą.</a:t>
            </a:r>
          </a:p>
          <a:p>
            <a:pPr marL="274320" lvl="1" indent="-274320" algn="just">
              <a:spcBef>
                <a:spcPts val="580"/>
              </a:spcBef>
              <a:buClr>
                <a:schemeClr val="accent1"/>
              </a:buClr>
            </a:pPr>
            <a:r>
              <a:rPr lang="lt-LT" sz="4200" dirty="0" smtClean="0">
                <a:latin typeface="Times New Roman" pitchFamily="18" charset="0"/>
                <a:cs typeface="Times New Roman" pitchFamily="18" charset="0"/>
              </a:rPr>
              <a:t>2020-12-18 svarstyta ir pritarta Vidos Jankauskienės prašymui dėl ligos ir  sunkios materialinės padėties skirti 1 MMA dydžio vienkartinę pašalpą.</a:t>
            </a:r>
          </a:p>
          <a:p>
            <a:pPr marL="274320" lvl="1" indent="-274320" algn="just">
              <a:spcBef>
                <a:spcPts val="580"/>
              </a:spcBef>
              <a:buClr>
                <a:schemeClr val="accent1"/>
              </a:buClr>
            </a:pPr>
            <a:r>
              <a:rPr lang="lt-LT" sz="4200" dirty="0" smtClean="0">
                <a:latin typeface="Times New Roman" pitchFamily="18" charset="0"/>
                <a:cs typeface="Times New Roman" pitchFamily="18" charset="0"/>
              </a:rPr>
              <a:t>2020-12-18 svarstyta ir pritarta Reginos </a:t>
            </a:r>
            <a:r>
              <a:rPr lang="lt-LT" sz="4200" dirty="0" err="1" smtClean="0">
                <a:latin typeface="Times New Roman" pitchFamily="18" charset="0"/>
                <a:cs typeface="Times New Roman" pitchFamily="18" charset="0"/>
              </a:rPr>
              <a:t>Kostikovienės</a:t>
            </a:r>
            <a:r>
              <a:rPr lang="lt-LT" sz="4200" dirty="0" smtClean="0">
                <a:latin typeface="Times New Roman" pitchFamily="18" charset="0"/>
                <a:cs typeface="Times New Roman" pitchFamily="18" charset="0"/>
              </a:rPr>
              <a:t> prašymui dėl ligos ir  sunkios materialinės padėties skirti 1 MMA dydžio vienkartinę pašalpą.</a:t>
            </a:r>
          </a:p>
          <a:p>
            <a:pPr marL="274320" lvl="1" indent="-274320" algn="just">
              <a:spcBef>
                <a:spcPts val="580"/>
              </a:spcBef>
              <a:buClr>
                <a:schemeClr val="accent1"/>
              </a:buClr>
            </a:pPr>
            <a:endParaRPr lang="lt-LT" dirty="0" smtClean="0"/>
          </a:p>
          <a:p>
            <a:pPr marL="274320" lvl="1" indent="-274320" algn="just">
              <a:spcBef>
                <a:spcPts val="580"/>
              </a:spcBef>
              <a:buClr>
                <a:schemeClr val="accent1"/>
              </a:buClr>
            </a:pPr>
            <a:endParaRPr lang="lt-LT" dirty="0" smtClean="0">
              <a:latin typeface="Times New Roman" pitchFamily="18" charset="0"/>
              <a:cs typeface="Times New Roman" pitchFamily="18" charset="0"/>
            </a:endParaRPr>
          </a:p>
          <a:p>
            <a:endParaRPr lang="lt-LT"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pPr algn="ctr"/>
            <a:r>
              <a:rPr lang="lt-LT" b="1" dirty="0" smtClean="0">
                <a:latin typeface="Times New Roman" pitchFamily="18" charset="0"/>
                <a:cs typeface="Times New Roman" pitchFamily="18" charset="0"/>
              </a:rPr>
              <a:t>Mokyklos valdymo struktūra</a:t>
            </a:r>
            <a:endParaRPr lang="lt-LT" b="1" dirty="0">
              <a:latin typeface="Times New Roman" pitchFamily="18" charset="0"/>
              <a:cs typeface="Times New Roman" pitchFamily="18" charset="0"/>
            </a:endParaRPr>
          </a:p>
        </p:txBody>
      </p:sp>
      <p:sp>
        <p:nvSpPr>
          <p:cNvPr id="3" name="Turinio vietos rezervavimo ženklas 2"/>
          <p:cNvSpPr>
            <a:spLocks noGrp="1"/>
          </p:cNvSpPr>
          <p:nvPr>
            <p:ph sz="quarter" idx="1"/>
          </p:nvPr>
        </p:nvSpPr>
        <p:spPr>
          <a:xfrm>
            <a:off x="785786" y="1447800"/>
            <a:ext cx="7901014" cy="4572000"/>
          </a:xfrm>
        </p:spPr>
        <p:txBody>
          <a:bodyPr/>
          <a:lstStyle/>
          <a:p>
            <a:pPr algn="just"/>
            <a:r>
              <a:rPr lang="lt-LT" dirty="0" smtClean="0">
                <a:latin typeface="Times New Roman" pitchFamily="18" charset="0"/>
                <a:cs typeface="Times New Roman" pitchFamily="18" charset="0"/>
              </a:rPr>
              <a:t>2020 m. rugpjūčio 31 dieną mokyklos direktorė  J. </a:t>
            </a:r>
            <a:r>
              <a:rPr lang="lt-LT" dirty="0" err="1" smtClean="0">
                <a:latin typeface="Times New Roman" pitchFamily="18" charset="0"/>
                <a:cs typeface="Times New Roman" pitchFamily="18" charset="0"/>
              </a:rPr>
              <a:t>Nauckūnienė</a:t>
            </a:r>
            <a:r>
              <a:rPr lang="lt-LT" dirty="0" smtClean="0">
                <a:latin typeface="Times New Roman" pitchFamily="18" charset="0"/>
                <a:cs typeface="Times New Roman" pitchFamily="18" charset="0"/>
              </a:rPr>
              <a:t> supažindino su Kaišiadorių suaugusiųjų mokyklos valdymo struktūra. </a:t>
            </a:r>
          </a:p>
          <a:p>
            <a:pPr algn="just"/>
            <a:r>
              <a:rPr lang="lt-LT" dirty="0" smtClean="0">
                <a:latin typeface="Times New Roman" pitchFamily="18" charset="0"/>
                <a:cs typeface="Times New Roman" pitchFamily="18" charset="0"/>
              </a:rPr>
              <a:t>Mokykloje nebeliko buhalterio, kadangi rajone veikia centralizuota buhalterija. </a:t>
            </a:r>
          </a:p>
          <a:p>
            <a:pPr algn="just"/>
            <a:r>
              <a:rPr lang="lt-LT" dirty="0" smtClean="0">
                <a:latin typeface="Times New Roman" pitchFamily="18" charset="0"/>
                <a:cs typeface="Times New Roman" pitchFamily="18" charset="0"/>
              </a:rPr>
              <a:t>Mokyklai vadovauja direktorius, jam pavaldūs: direktoriaus pavaduotojas ugdymui, Pravieniškių skyrių vedėjas, direktoriaus pavaduotojas ūkio ir bendriesiems reikalams, sekretorius, kompiuterininkas.</a:t>
            </a:r>
          </a:p>
          <a:p>
            <a:pPr algn="just"/>
            <a:r>
              <a:rPr lang="lt-LT" dirty="0" smtClean="0">
                <a:latin typeface="Times New Roman" pitchFamily="18" charset="0"/>
                <a:cs typeface="Times New Roman" pitchFamily="18" charset="0"/>
              </a:rPr>
              <a:t> Buvo pritarta mokyklos valdymo struktūrai.</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914400" y="274638"/>
            <a:ext cx="7772400" cy="939784"/>
          </a:xfrm>
        </p:spPr>
        <p:txBody>
          <a:bodyPr/>
          <a:lstStyle/>
          <a:p>
            <a:pPr algn="ctr"/>
            <a:r>
              <a:rPr lang="lt-LT" b="1" dirty="0" smtClean="0"/>
              <a:t>Mokyklos tarybos sudėtis</a:t>
            </a:r>
            <a:endParaRPr lang="lt-LT" b="1" dirty="0"/>
          </a:p>
        </p:txBody>
      </p:sp>
      <p:sp>
        <p:nvSpPr>
          <p:cNvPr id="3" name="Turinio vietos rezervavimo ženklas 2"/>
          <p:cNvSpPr>
            <a:spLocks noGrp="1"/>
          </p:cNvSpPr>
          <p:nvPr>
            <p:ph sz="quarter" idx="1"/>
          </p:nvPr>
        </p:nvSpPr>
        <p:spPr>
          <a:xfrm>
            <a:off x="428596" y="1447800"/>
            <a:ext cx="8258204" cy="5053034"/>
          </a:xfrm>
        </p:spPr>
        <p:txBody>
          <a:bodyPr>
            <a:normAutofit fontScale="92500" lnSpcReduction="20000"/>
          </a:bodyPr>
          <a:lstStyle/>
          <a:p>
            <a:pPr algn="just"/>
            <a:r>
              <a:rPr lang="lt-LT" dirty="0" smtClean="0">
                <a:latin typeface="Times New Roman" pitchFamily="18" charset="0"/>
                <a:cs typeface="Times New Roman" pitchFamily="18" charset="0"/>
              </a:rPr>
              <a:t>2020 m. spalio 2 d. į tarybos posėdį rinkosi naujai išrinkti nariai: mokytojų tarybos posėdyje išrinkti 3 mokytojų atstovai (Dovilė Rudytė-</a:t>
            </a:r>
            <a:r>
              <a:rPr lang="lt-LT" dirty="0" err="1" smtClean="0">
                <a:latin typeface="Times New Roman" pitchFamily="18" charset="0"/>
                <a:cs typeface="Times New Roman" pitchFamily="18" charset="0"/>
              </a:rPr>
              <a:t>Šeškevičienė</a:t>
            </a:r>
            <a:r>
              <a:rPr lang="lt-LT" dirty="0" smtClean="0">
                <a:latin typeface="Times New Roman" pitchFamily="18" charset="0"/>
                <a:cs typeface="Times New Roman" pitchFamily="18" charset="0"/>
              </a:rPr>
              <a:t>, Rita Markevičienė ir </a:t>
            </a:r>
            <a:r>
              <a:rPr lang="lt-LT" dirty="0" err="1" smtClean="0">
                <a:latin typeface="Times New Roman" pitchFamily="18" charset="0"/>
                <a:cs typeface="Times New Roman" pitchFamily="18" charset="0"/>
              </a:rPr>
              <a:t>Nadiežda</a:t>
            </a:r>
            <a:r>
              <a:rPr lang="lt-LT" dirty="0" smtClean="0">
                <a:latin typeface="Times New Roman" pitchFamily="18" charset="0"/>
                <a:cs typeface="Times New Roman" pitchFamily="18" charset="0"/>
              </a:rPr>
              <a:t> Kriaučiūnienė), 3 socialiniai partneriai, pareigūnai, atsakingi už mokymąsi, resocializacijos skyriaus vyriausieji specialistai (Daiva </a:t>
            </a:r>
            <a:r>
              <a:rPr lang="lt-LT" dirty="0" err="1" smtClean="0">
                <a:latin typeface="Times New Roman" pitchFamily="18" charset="0"/>
                <a:cs typeface="Times New Roman" pitchFamily="18" charset="0"/>
              </a:rPr>
              <a:t>Čiurinskienė</a:t>
            </a:r>
            <a:r>
              <a:rPr lang="lt-LT" dirty="0" smtClean="0">
                <a:latin typeface="Times New Roman" pitchFamily="18" charset="0"/>
                <a:cs typeface="Times New Roman" pitchFamily="18" charset="0"/>
              </a:rPr>
              <a:t>, </a:t>
            </a:r>
            <a:r>
              <a:rPr lang="lt-LT" dirty="0" err="1" smtClean="0">
                <a:latin typeface="Times New Roman" pitchFamily="18" charset="0"/>
                <a:cs typeface="Times New Roman" pitchFamily="18" charset="0"/>
              </a:rPr>
              <a:t>Ginatrė</a:t>
            </a:r>
            <a:r>
              <a:rPr lang="lt-LT" dirty="0" smtClean="0">
                <a:latin typeface="Times New Roman" pitchFamily="18" charset="0"/>
                <a:cs typeface="Times New Roman" pitchFamily="18" charset="0"/>
              </a:rPr>
              <a:t> </a:t>
            </a:r>
            <a:r>
              <a:rPr lang="lt-LT" dirty="0" err="1" smtClean="0">
                <a:latin typeface="Times New Roman" pitchFamily="18" charset="0"/>
                <a:cs typeface="Times New Roman" pitchFamily="18" charset="0"/>
              </a:rPr>
              <a:t>Matulionytė</a:t>
            </a:r>
            <a:r>
              <a:rPr lang="lt-LT" dirty="0" smtClean="0">
                <a:latin typeface="Times New Roman" pitchFamily="18" charset="0"/>
                <a:cs typeface="Times New Roman" pitchFamily="18" charset="0"/>
              </a:rPr>
              <a:t>, Aurelijus Leonavičius)  bei mokinių atstovai (Giedrė Bertulienė, Loreta </a:t>
            </a:r>
            <a:r>
              <a:rPr lang="lt-LT" dirty="0" err="1" smtClean="0">
                <a:latin typeface="Times New Roman" pitchFamily="18" charset="0"/>
                <a:cs typeface="Times New Roman" pitchFamily="18" charset="0"/>
              </a:rPr>
              <a:t>Racienė</a:t>
            </a:r>
            <a:r>
              <a:rPr lang="lt-LT" dirty="0" smtClean="0">
                <a:latin typeface="Times New Roman" pitchFamily="18" charset="0"/>
                <a:cs typeface="Times New Roman" pitchFamily="18" charset="0"/>
              </a:rPr>
              <a:t>, Gabija Morkūnaitė). Posėdyje atviru balsavimu buvo renkamas Tarybos pirmininkas, jo pavaduotojas ir sekretorius.</a:t>
            </a:r>
          </a:p>
          <a:p>
            <a:pPr algn="just"/>
            <a:r>
              <a:rPr lang="lt-LT" dirty="0" smtClean="0">
                <a:latin typeface="Times New Roman" pitchFamily="18" charset="0"/>
                <a:cs typeface="Times New Roman" pitchFamily="18" charset="0"/>
              </a:rPr>
              <a:t>Mokyklos tarybos pirmininke išrinkta Dovilė Rudytė-</a:t>
            </a:r>
            <a:r>
              <a:rPr lang="lt-LT" dirty="0" err="1" smtClean="0">
                <a:latin typeface="Times New Roman" pitchFamily="18" charset="0"/>
                <a:cs typeface="Times New Roman" pitchFamily="18" charset="0"/>
              </a:rPr>
              <a:t>Šeškevičienė</a:t>
            </a:r>
            <a:r>
              <a:rPr lang="lt-LT" dirty="0" smtClean="0">
                <a:latin typeface="Times New Roman" pitchFamily="18" charset="0"/>
                <a:cs typeface="Times New Roman" pitchFamily="18" charset="0"/>
              </a:rPr>
              <a:t>.</a:t>
            </a:r>
          </a:p>
          <a:p>
            <a:pPr algn="just"/>
            <a:r>
              <a:rPr lang="lt-LT" dirty="0" smtClean="0">
                <a:latin typeface="Times New Roman" pitchFamily="18" charset="0"/>
                <a:cs typeface="Times New Roman" pitchFamily="18" charset="0"/>
              </a:rPr>
              <a:t>Mokyklos tarybos pirmininko pavaduotoja išrinkta Rita Markevičienė.</a:t>
            </a:r>
          </a:p>
          <a:p>
            <a:pPr algn="just"/>
            <a:r>
              <a:rPr lang="lt-LT" dirty="0" smtClean="0">
                <a:latin typeface="Times New Roman" pitchFamily="18" charset="0"/>
                <a:cs typeface="Times New Roman" pitchFamily="18" charset="0"/>
              </a:rPr>
              <a:t>Mokyklos tarybos posėdžių ir susirinkimų sekretore išrinkta </a:t>
            </a:r>
            <a:r>
              <a:rPr lang="lt-LT" dirty="0" err="1" smtClean="0">
                <a:latin typeface="Times New Roman" pitchFamily="18" charset="0"/>
                <a:cs typeface="Times New Roman" pitchFamily="18" charset="0"/>
              </a:rPr>
              <a:t>Nadiežda</a:t>
            </a:r>
            <a:r>
              <a:rPr lang="lt-LT" dirty="0" smtClean="0">
                <a:latin typeface="Times New Roman" pitchFamily="18" charset="0"/>
                <a:cs typeface="Times New Roman" pitchFamily="18" charset="0"/>
              </a:rPr>
              <a:t> Kriaučiūnienė.</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a:bodyPr>
          <a:lstStyle/>
          <a:p>
            <a:pPr algn="ctr"/>
            <a:r>
              <a:rPr lang="lt-LT" b="1" dirty="0">
                <a:latin typeface="Times New Roman" pitchFamily="18" charset="0"/>
                <a:cs typeface="Times New Roman" pitchFamily="18" charset="0"/>
              </a:rPr>
              <a:t>Mokyklos tarybos veiklos </a:t>
            </a:r>
            <a:r>
              <a:rPr lang="lt-LT" b="1" dirty="0" smtClean="0">
                <a:latin typeface="Times New Roman" pitchFamily="18" charset="0"/>
                <a:cs typeface="Times New Roman" pitchFamily="18" charset="0"/>
              </a:rPr>
              <a:t>tikslas</a:t>
            </a:r>
            <a:endParaRPr lang="lt-LT" b="1" dirty="0">
              <a:latin typeface="Times New Roman" pitchFamily="18" charset="0"/>
              <a:cs typeface="Times New Roman" pitchFamily="18" charset="0"/>
            </a:endParaRPr>
          </a:p>
        </p:txBody>
      </p:sp>
      <p:sp>
        <p:nvSpPr>
          <p:cNvPr id="3" name="Turinio vietos rezervavimo ženklas 2"/>
          <p:cNvSpPr>
            <a:spLocks noGrp="1"/>
          </p:cNvSpPr>
          <p:nvPr>
            <p:ph sz="quarter" idx="1"/>
          </p:nvPr>
        </p:nvSpPr>
        <p:spPr/>
        <p:txBody>
          <a:bodyPr/>
          <a:lstStyle/>
          <a:p>
            <a:pPr algn="just"/>
            <a:endParaRPr lang="lt-LT" dirty="0" smtClean="0">
              <a:latin typeface="Arial Black" pitchFamily="34" charset="0"/>
            </a:endParaRPr>
          </a:p>
          <a:p>
            <a:pPr algn="just"/>
            <a:r>
              <a:rPr lang="lt-LT" dirty="0" smtClean="0">
                <a:latin typeface="Times New Roman" pitchFamily="18" charset="0"/>
                <a:cs typeface="Times New Roman" pitchFamily="18" charset="0"/>
              </a:rPr>
              <a:t>Telkti mokyklos bendruomenę ugdymo proceso kokybės gerinimui ir  mokyklos tikslų bei uždavinių įgyvendinimui.</a:t>
            </a:r>
          </a:p>
          <a:p>
            <a:pPr algn="just">
              <a:buNone/>
            </a:pPr>
            <a:endParaRPr lang="lt-LT" dirty="0" smtClean="0">
              <a:latin typeface="Arial Black" pitchFamily="34" charset="0"/>
              <a:cs typeface="Arial" pitchFamily="34" charset="0"/>
            </a:endParaRPr>
          </a:p>
          <a:p>
            <a:pPr>
              <a:buNone/>
            </a:pPr>
            <a:endParaRPr lang="lt-LT"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pPr algn="ctr"/>
            <a:r>
              <a:rPr lang="lt-LT" b="1" dirty="0" smtClean="0">
                <a:latin typeface="Times New Roman" pitchFamily="18" charset="0"/>
                <a:cs typeface="Times New Roman" pitchFamily="18" charset="0"/>
              </a:rPr>
              <a:t>Kandidatų vertinimo komisijos narių teikimas</a:t>
            </a:r>
            <a:endParaRPr lang="lt-LT" b="1" dirty="0">
              <a:latin typeface="Times New Roman" pitchFamily="18" charset="0"/>
              <a:cs typeface="Times New Roman" pitchFamily="18" charset="0"/>
            </a:endParaRPr>
          </a:p>
        </p:txBody>
      </p:sp>
      <p:sp>
        <p:nvSpPr>
          <p:cNvPr id="3" name="Turinio vietos rezervavimo ženklas 2"/>
          <p:cNvSpPr>
            <a:spLocks noGrp="1"/>
          </p:cNvSpPr>
          <p:nvPr>
            <p:ph sz="quarter" idx="1"/>
          </p:nvPr>
        </p:nvSpPr>
        <p:spPr>
          <a:xfrm>
            <a:off x="714348" y="1447800"/>
            <a:ext cx="7972452" cy="4838720"/>
          </a:xfrm>
        </p:spPr>
        <p:txBody>
          <a:bodyPr/>
          <a:lstStyle/>
          <a:p>
            <a:pPr algn="just"/>
            <a:r>
              <a:rPr lang="lt-LT" dirty="0" smtClean="0">
                <a:latin typeface="Times New Roman" pitchFamily="18" charset="0"/>
                <a:cs typeface="Times New Roman" pitchFamily="18" charset="0"/>
              </a:rPr>
              <a:t>Į Kaišiadorių rajono savivaldybės paskelbto konkurso Kaišiadorių suaugusiųjų mokyklos direktoriaus pareigoms eiti kandidatų vertinimo komisiją Mokyklos taryba  delegavo šiuos narius: </a:t>
            </a:r>
          </a:p>
          <a:p>
            <a:pPr algn="just"/>
            <a:r>
              <a:rPr lang="lt-LT" dirty="0" smtClean="0">
                <a:latin typeface="Times New Roman" pitchFamily="18" charset="0"/>
                <a:cs typeface="Times New Roman" pitchFamily="18" charset="0"/>
              </a:rPr>
              <a:t>Loretą </a:t>
            </a:r>
            <a:r>
              <a:rPr lang="lt-LT" dirty="0" err="1" smtClean="0">
                <a:latin typeface="Times New Roman" pitchFamily="18" charset="0"/>
                <a:cs typeface="Times New Roman" pitchFamily="18" charset="0"/>
              </a:rPr>
              <a:t>Racienę</a:t>
            </a:r>
            <a:r>
              <a:rPr lang="lt-LT" dirty="0" smtClean="0">
                <a:latin typeface="Times New Roman" pitchFamily="18" charset="0"/>
                <a:cs typeface="Times New Roman" pitchFamily="18" charset="0"/>
              </a:rPr>
              <a:t> - Kaišiadorių suaugusiųjų mokyklos </a:t>
            </a:r>
            <a:r>
              <a:rPr lang="lt-LT" dirty="0" err="1" smtClean="0">
                <a:latin typeface="Times New Roman" pitchFamily="18" charset="0"/>
                <a:cs typeface="Times New Roman" pitchFamily="18" charset="0"/>
              </a:rPr>
              <a:t>IIIn</a:t>
            </a:r>
            <a:r>
              <a:rPr lang="lt-LT" dirty="0" smtClean="0">
                <a:latin typeface="Times New Roman" pitchFamily="18" charset="0"/>
                <a:cs typeface="Times New Roman" pitchFamily="18" charset="0"/>
              </a:rPr>
              <a:t> klasės mokinę.</a:t>
            </a:r>
          </a:p>
          <a:p>
            <a:pPr algn="just"/>
            <a:r>
              <a:rPr lang="lt-LT" dirty="0" smtClean="0">
                <a:latin typeface="Times New Roman" pitchFamily="18" charset="0"/>
                <a:cs typeface="Times New Roman" pitchFamily="18" charset="0"/>
              </a:rPr>
              <a:t> Daivą </a:t>
            </a:r>
            <a:r>
              <a:rPr lang="lt-LT" dirty="0" err="1" smtClean="0">
                <a:latin typeface="Times New Roman" pitchFamily="18" charset="0"/>
                <a:cs typeface="Times New Roman" pitchFamily="18" charset="0"/>
              </a:rPr>
              <a:t>Čiurinskienę</a:t>
            </a:r>
            <a:r>
              <a:rPr lang="lt-LT" dirty="0" smtClean="0">
                <a:latin typeface="Times New Roman" pitchFamily="18" charset="0"/>
                <a:cs typeface="Times New Roman" pitchFamily="18" charset="0"/>
              </a:rPr>
              <a:t> - Pravieniškių pataisos namų-atvirosios kolonijos vyriausiąją specialistę. </a:t>
            </a:r>
            <a:endParaRPr lang="lt-LT"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pPr algn="ctr"/>
            <a:r>
              <a:rPr lang="lt-LT" b="1" dirty="0" smtClean="0">
                <a:latin typeface="Times New Roman" pitchFamily="18" charset="0"/>
                <a:cs typeface="Times New Roman" pitchFamily="18" charset="0"/>
              </a:rPr>
              <a:t>Mokymo priemonių lėšų panaudojimas</a:t>
            </a:r>
            <a:endParaRPr lang="lt-LT" b="1" dirty="0">
              <a:latin typeface="Times New Roman" pitchFamily="18" charset="0"/>
              <a:cs typeface="Times New Roman" pitchFamily="18" charset="0"/>
            </a:endParaRPr>
          </a:p>
        </p:txBody>
      </p:sp>
      <p:sp>
        <p:nvSpPr>
          <p:cNvPr id="3" name="Turinio vietos rezervavimo ženklas 2"/>
          <p:cNvSpPr>
            <a:spLocks noGrp="1"/>
          </p:cNvSpPr>
          <p:nvPr>
            <p:ph sz="quarter" idx="1"/>
          </p:nvPr>
        </p:nvSpPr>
        <p:spPr>
          <a:xfrm>
            <a:off x="500034" y="1447800"/>
            <a:ext cx="8186766" cy="4767282"/>
          </a:xfrm>
        </p:spPr>
        <p:txBody>
          <a:bodyPr>
            <a:normAutofit/>
          </a:bodyPr>
          <a:lstStyle/>
          <a:p>
            <a:pPr algn="just"/>
            <a:r>
              <a:rPr lang="lt-LT" dirty="0" smtClean="0">
                <a:latin typeface="Times New Roman" pitchFamily="18" charset="0"/>
                <a:cs typeface="Times New Roman" pitchFamily="18" charset="0"/>
              </a:rPr>
              <a:t>2020 m. lapkričio 6 d. mokyklos direktorė J. </a:t>
            </a:r>
            <a:r>
              <a:rPr lang="lt-LT" dirty="0" err="1" smtClean="0">
                <a:latin typeface="Times New Roman" pitchFamily="18" charset="0"/>
                <a:cs typeface="Times New Roman" pitchFamily="18" charset="0"/>
              </a:rPr>
              <a:t>Nauckūnienė</a:t>
            </a:r>
            <a:r>
              <a:rPr lang="lt-LT" dirty="0" smtClean="0">
                <a:latin typeface="Times New Roman" pitchFamily="18" charset="0"/>
                <a:cs typeface="Times New Roman" pitchFamily="18" charset="0"/>
              </a:rPr>
              <a:t> supažindino su Lietuvos Respublikos švietimo, mokslo ir sporto ministro patvirtintais reikalavimais skaitmeniniams mokymo(si) ištekliams, priemonėms, informacinių ir komunikacinių technologijų įrangai įsigyti ir mokytojų skaitmeninio raštingumo kompetencijai  tobulinti. Iš viso mokymo priemonių lėšų  skirta 4500 eurų. Svarstyta ir diskutuota dėl lėšų panaudojimo. </a:t>
            </a:r>
          </a:p>
          <a:p>
            <a:pPr algn="just"/>
            <a:r>
              <a:rPr lang="lt-LT" dirty="0" smtClean="0">
                <a:latin typeface="Times New Roman" pitchFamily="18" charset="0"/>
                <a:cs typeface="Times New Roman" pitchFamily="18" charset="0"/>
              </a:rPr>
              <a:t>Nutarta 1400 eurų skirti stacionariems kompiuteriams pirkti, o už 3100 eurų mokytojams kelti IKT kvalifikaciją.</a:t>
            </a:r>
            <a:endParaRPr lang="lt-LT"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pPr algn="ctr"/>
            <a:r>
              <a:rPr lang="lt-LT" b="1" dirty="0" smtClean="0">
                <a:latin typeface="Times New Roman" pitchFamily="18" charset="0"/>
                <a:cs typeface="Times New Roman" pitchFamily="18" charset="0"/>
              </a:rPr>
              <a:t>Mokyklos tarybos ataskaita</a:t>
            </a:r>
            <a:endParaRPr lang="lt-LT" dirty="0"/>
          </a:p>
        </p:txBody>
      </p:sp>
      <p:sp>
        <p:nvSpPr>
          <p:cNvPr id="3" name="Turinio vietos rezervavimo ženklas 2"/>
          <p:cNvSpPr>
            <a:spLocks noGrp="1"/>
          </p:cNvSpPr>
          <p:nvPr>
            <p:ph sz="quarter" idx="1"/>
          </p:nvPr>
        </p:nvSpPr>
        <p:spPr/>
        <p:txBody>
          <a:bodyPr>
            <a:normAutofit/>
          </a:bodyPr>
          <a:lstStyle/>
          <a:p>
            <a:pPr algn="just"/>
            <a:r>
              <a:rPr lang="lt-LT" dirty="0" smtClean="0">
                <a:latin typeface="Times New Roman" pitchFamily="18" charset="0"/>
                <a:cs typeface="Times New Roman" pitchFamily="18" charset="0"/>
              </a:rPr>
              <a:t>2020 metais Mokyklos taryba kolegialiai svarstė Mokyklos veiklos, ugdymo proceso, darbo tobulinimo ir finansavimo klausimus, padėjo spręsti Mokyklai aktualius klausimus, priėmė rekomendacinio pobūdžio sprendimus ir teikė siūlymus Mokyklos direktorei.</a:t>
            </a:r>
          </a:p>
          <a:p>
            <a:pPr algn="just">
              <a:buNone/>
            </a:pPr>
            <a:endParaRPr lang="lt-LT"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pPr algn="ctr"/>
            <a:r>
              <a:rPr lang="lt-LT" b="1" dirty="0" smtClean="0">
                <a:latin typeface="Times New Roman" pitchFamily="18" charset="0"/>
                <a:cs typeface="Times New Roman" pitchFamily="18" charset="0"/>
              </a:rPr>
              <a:t>Mokyklos tarybos veiklos uždaviniai  </a:t>
            </a:r>
            <a:endParaRPr lang="lt-LT" b="1" dirty="0">
              <a:latin typeface="Times New Roman" pitchFamily="18" charset="0"/>
              <a:cs typeface="Times New Roman" pitchFamily="18" charset="0"/>
            </a:endParaRPr>
          </a:p>
        </p:txBody>
      </p:sp>
      <p:sp>
        <p:nvSpPr>
          <p:cNvPr id="3" name="Turinio vietos rezervavimo ženklas 2"/>
          <p:cNvSpPr>
            <a:spLocks noGrp="1"/>
          </p:cNvSpPr>
          <p:nvPr>
            <p:ph sz="quarter" idx="1"/>
          </p:nvPr>
        </p:nvSpPr>
        <p:spPr/>
        <p:txBody>
          <a:bodyPr>
            <a:normAutofit/>
          </a:bodyPr>
          <a:lstStyle/>
          <a:p>
            <a:pPr algn="just"/>
            <a:r>
              <a:rPr lang="lt-LT" dirty="0" smtClean="0">
                <a:latin typeface="Times New Roman" pitchFamily="18" charset="0"/>
                <a:cs typeface="Times New Roman" pitchFamily="18" charset="0"/>
              </a:rPr>
              <a:t>Ieškoti bendrų sprendimų įgyvendinant mokyklos tikslus bei uždavinius.</a:t>
            </a:r>
          </a:p>
          <a:p>
            <a:pPr algn="just"/>
            <a:r>
              <a:rPr lang="lt-LT" dirty="0" smtClean="0">
                <a:latin typeface="Times New Roman" pitchFamily="18" charset="0"/>
                <a:cs typeface="Times New Roman" pitchFamily="18" charset="0"/>
              </a:rPr>
              <a:t>Teikti siūlymus dėl mokyklos darbo tobulinimo, talkinti formuojant mokyklos materialinius ir finansinius išteklius.</a:t>
            </a:r>
          </a:p>
          <a:p>
            <a:pPr algn="just"/>
            <a:r>
              <a:rPr lang="lt-LT" dirty="0" smtClean="0">
                <a:latin typeface="Times New Roman" pitchFamily="18" charset="0"/>
                <a:cs typeface="Times New Roman" pitchFamily="18" charset="0"/>
              </a:rPr>
              <a:t>Svarstyti ugdymo proceso aprūpinimo ir paramos mokyklai klausimus.</a:t>
            </a:r>
          </a:p>
          <a:p>
            <a:pPr algn="just">
              <a:buNone/>
            </a:pPr>
            <a:endParaRPr lang="lt-LT"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a:bodyPr>
          <a:lstStyle/>
          <a:p>
            <a:pPr algn="ctr"/>
            <a:r>
              <a:rPr lang="lt-LT" b="1" dirty="0" smtClean="0">
                <a:latin typeface="Times New Roman" pitchFamily="18" charset="0"/>
                <a:cs typeface="Times New Roman" pitchFamily="18" charset="0"/>
              </a:rPr>
              <a:t>Mokyklos tarybos ataskaita</a:t>
            </a:r>
            <a:endParaRPr lang="lt-LT" b="1" dirty="0">
              <a:latin typeface="Times New Roman" pitchFamily="18" charset="0"/>
              <a:cs typeface="Times New Roman" pitchFamily="18" charset="0"/>
            </a:endParaRPr>
          </a:p>
        </p:txBody>
      </p:sp>
      <p:sp>
        <p:nvSpPr>
          <p:cNvPr id="3" name="Turinio vietos rezervavimo ženklas 2"/>
          <p:cNvSpPr>
            <a:spLocks noGrp="1"/>
          </p:cNvSpPr>
          <p:nvPr>
            <p:ph sz="quarter" idx="1"/>
          </p:nvPr>
        </p:nvSpPr>
        <p:spPr/>
        <p:txBody>
          <a:bodyPr/>
          <a:lstStyle/>
          <a:p>
            <a:pPr algn="just"/>
            <a:r>
              <a:rPr lang="lt-LT" dirty="0" smtClean="0">
                <a:latin typeface="Times New Roman" pitchFamily="18" charset="0"/>
                <a:cs typeface="Times New Roman" pitchFamily="18" charset="0"/>
              </a:rPr>
              <a:t>2020 metų sausio-rugpjūčio mėnesiais Mokyklos </a:t>
            </a:r>
            <a:r>
              <a:rPr lang="lt-LT" dirty="0">
                <a:latin typeface="Times New Roman" pitchFamily="18" charset="0"/>
                <a:cs typeface="Times New Roman" pitchFamily="18" charset="0"/>
              </a:rPr>
              <a:t>taryba veiklą </a:t>
            </a:r>
            <a:r>
              <a:rPr lang="lt-LT" dirty="0" smtClean="0">
                <a:latin typeface="Times New Roman" pitchFamily="18" charset="0"/>
                <a:cs typeface="Times New Roman" pitchFamily="18" charset="0"/>
              </a:rPr>
              <a:t>vykdė pagal veiklos planą, kuris parengtas ir apsvarstytas tarybos </a:t>
            </a:r>
            <a:r>
              <a:rPr lang="lt-LT" dirty="0">
                <a:latin typeface="Times New Roman" pitchFamily="18" charset="0"/>
                <a:cs typeface="Times New Roman" pitchFamily="18" charset="0"/>
              </a:rPr>
              <a:t>susirinkime </a:t>
            </a:r>
            <a:r>
              <a:rPr lang="lt-LT" dirty="0" smtClean="0">
                <a:latin typeface="Times New Roman" pitchFamily="18" charset="0"/>
                <a:cs typeface="Times New Roman" pitchFamily="18" charset="0"/>
              </a:rPr>
              <a:t>2020 metų sausio 10 dieną. </a:t>
            </a:r>
          </a:p>
          <a:p>
            <a:pPr algn="just"/>
            <a:r>
              <a:rPr lang="lt-LT" dirty="0" smtClean="0">
                <a:latin typeface="Times New Roman" pitchFamily="18" charset="0"/>
                <a:cs typeface="Times New Roman" pitchFamily="18" charset="0"/>
              </a:rPr>
              <a:t>2020 m. spalio 2  d. naujai išrinkta taryba parengė ir patvirtino Mokyklos tarybos reglamentą, pagal kurį vykdoma veikla ir yra apibrėžtos tarybos funkcijos, struktūra,  rinkimų tvarka, valdymas bei veiklos organizavimas. </a:t>
            </a:r>
          </a:p>
          <a:p>
            <a:pPr algn="just"/>
            <a:endParaRPr lang="lt-LT"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pPr algn="ctr"/>
            <a:r>
              <a:rPr lang="lt-LT" b="1" dirty="0" smtClean="0">
                <a:latin typeface="Times New Roman" pitchFamily="18" charset="0"/>
                <a:cs typeface="Times New Roman" pitchFamily="18" charset="0"/>
              </a:rPr>
              <a:t/>
            </a:r>
            <a:br>
              <a:rPr lang="lt-LT" b="1" dirty="0" smtClean="0">
                <a:latin typeface="Times New Roman" pitchFamily="18" charset="0"/>
                <a:cs typeface="Times New Roman" pitchFamily="18" charset="0"/>
              </a:rPr>
            </a:br>
            <a:r>
              <a:rPr lang="lt-LT" b="1" dirty="0" smtClean="0">
                <a:latin typeface="Times New Roman" pitchFamily="18" charset="0"/>
                <a:cs typeface="Times New Roman" pitchFamily="18" charset="0"/>
              </a:rPr>
              <a:t/>
            </a:r>
            <a:br>
              <a:rPr lang="lt-LT" b="1" dirty="0" smtClean="0">
                <a:latin typeface="Times New Roman" pitchFamily="18" charset="0"/>
                <a:cs typeface="Times New Roman" pitchFamily="18" charset="0"/>
              </a:rPr>
            </a:br>
            <a:r>
              <a:rPr lang="lt-LT" b="1" dirty="0" smtClean="0">
                <a:latin typeface="Times New Roman" pitchFamily="18" charset="0"/>
                <a:cs typeface="Times New Roman" pitchFamily="18" charset="0"/>
              </a:rPr>
              <a:t>Mokyklos vadovo 2019 metų veiklos ataskaita</a:t>
            </a:r>
            <a:endParaRPr lang="lt-LT" b="1" dirty="0">
              <a:latin typeface="Times New Roman" pitchFamily="18" charset="0"/>
              <a:cs typeface="Times New Roman" pitchFamily="18" charset="0"/>
            </a:endParaRPr>
          </a:p>
        </p:txBody>
      </p:sp>
      <p:sp>
        <p:nvSpPr>
          <p:cNvPr id="3" name="Turinio vietos rezervavimo ženklas 2"/>
          <p:cNvSpPr>
            <a:spLocks noGrp="1"/>
          </p:cNvSpPr>
          <p:nvPr>
            <p:ph sz="quarter" idx="1"/>
          </p:nvPr>
        </p:nvSpPr>
        <p:spPr/>
        <p:txBody>
          <a:bodyPr>
            <a:normAutofit fontScale="85000" lnSpcReduction="20000"/>
          </a:bodyPr>
          <a:lstStyle/>
          <a:p>
            <a:pPr algn="just"/>
            <a:r>
              <a:rPr lang="lt-LT" dirty="0" smtClean="0">
                <a:latin typeface="Times New Roman" pitchFamily="18" charset="0"/>
                <a:cs typeface="Times New Roman" pitchFamily="18" charset="0"/>
              </a:rPr>
              <a:t>2020 m. sausio 10 d. posėdyje taryba pritarė mokyklos vadovo 2019 metų veiklos ataskaitai.  </a:t>
            </a:r>
          </a:p>
          <a:p>
            <a:pPr algn="just"/>
            <a:r>
              <a:rPr lang="lt-LT" dirty="0" smtClean="0">
                <a:latin typeface="Times New Roman" pitchFamily="18" charset="0"/>
                <a:cs typeface="Times New Roman" pitchFamily="18" charset="0"/>
              </a:rPr>
              <a:t>Vadovo metų veiklos ataskaitoje siūlyta mokyklos direktorės Jurgitos </a:t>
            </a:r>
            <a:r>
              <a:rPr lang="lt-LT" dirty="0" err="1" smtClean="0">
                <a:latin typeface="Times New Roman" pitchFamily="18" charset="0"/>
                <a:cs typeface="Times New Roman" pitchFamily="18" charset="0"/>
              </a:rPr>
              <a:t>Nauckūnienės</a:t>
            </a:r>
            <a:r>
              <a:rPr lang="lt-LT" dirty="0" smtClean="0">
                <a:latin typeface="Times New Roman" pitchFamily="18" charset="0"/>
                <a:cs typeface="Times New Roman" pitchFamily="18" charset="0"/>
              </a:rPr>
              <a:t> 2019  metų veiklą vertinti labai gerai, nes mokykloje vykdomas mokinių savarankiškumą ir atsakomybę ugdantis ugdymo procesas. Sudarytos sąlygos mokytis visą gyvenimą įvairaus amžiaus suaugusiesiems. Užtikrinama jų ugdymosi kokybė ir kiekvieno asmeninė </a:t>
            </a:r>
            <a:r>
              <a:rPr lang="lt-LT" dirty="0" err="1" smtClean="0">
                <a:latin typeface="Times New Roman" pitchFamily="18" charset="0"/>
                <a:cs typeface="Times New Roman" pitchFamily="18" charset="0"/>
              </a:rPr>
              <a:t>ūgtis</a:t>
            </a:r>
            <a:r>
              <a:rPr lang="lt-LT" dirty="0" smtClean="0">
                <a:latin typeface="Times New Roman" pitchFamily="18" charset="0"/>
                <a:cs typeface="Times New Roman" pitchFamily="18" charset="0"/>
              </a:rPr>
              <a:t>, padedama pasirengti integracijai į visuomenę. Mokyklos bendruomenė sutelkta parenkant tikslingas veiklos kryptis, ugdymo prioritetus ir juos įgyvendinant. Plėtojamas saugios ir modernios ugdymosi aplinkos sukūrimas. Vyrauja draugiškas bendravimas ir bendradarbiavimas.</a:t>
            </a:r>
          </a:p>
          <a:p>
            <a:pPr algn="just"/>
            <a:r>
              <a:rPr lang="lt-LT" dirty="0" smtClean="0">
                <a:latin typeface="Times New Roman" pitchFamily="18" charset="0"/>
                <a:cs typeface="Times New Roman" pitchFamily="18" charset="0"/>
              </a:rPr>
              <a:t>Posėdyje pritarta mokyklos direktorės Jurgitos </a:t>
            </a:r>
            <a:r>
              <a:rPr lang="lt-LT" dirty="0" err="1" smtClean="0">
                <a:latin typeface="Times New Roman" pitchFamily="18" charset="0"/>
                <a:cs typeface="Times New Roman" pitchFamily="18" charset="0"/>
              </a:rPr>
              <a:t>Nauckūnienės</a:t>
            </a:r>
            <a:r>
              <a:rPr lang="lt-LT" dirty="0" smtClean="0">
                <a:latin typeface="Times New Roman" pitchFamily="18" charset="0"/>
                <a:cs typeface="Times New Roman" pitchFamily="18" charset="0"/>
              </a:rPr>
              <a:t> pasirinktoms veiklos užduotims 2020 metams. </a:t>
            </a:r>
          </a:p>
          <a:p>
            <a:pPr algn="just"/>
            <a:endParaRPr lang="lt-LT" dirty="0">
              <a:latin typeface="Arial Black"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571480"/>
            <a:ext cx="8229600" cy="846158"/>
          </a:xfrm>
        </p:spPr>
        <p:txBody>
          <a:bodyPr>
            <a:normAutofit fontScale="90000"/>
          </a:bodyPr>
          <a:lstStyle/>
          <a:p>
            <a:pPr algn="ctr"/>
            <a:r>
              <a:rPr lang="lt-LT" b="1" dirty="0" smtClean="0">
                <a:latin typeface="Times New Roman" pitchFamily="18" charset="0"/>
                <a:cs typeface="Times New Roman" pitchFamily="18" charset="0"/>
              </a:rPr>
              <a:t/>
            </a:r>
            <a:br>
              <a:rPr lang="lt-LT" b="1" dirty="0" smtClean="0">
                <a:latin typeface="Times New Roman" pitchFamily="18" charset="0"/>
                <a:cs typeface="Times New Roman" pitchFamily="18" charset="0"/>
              </a:rPr>
            </a:br>
            <a:r>
              <a:rPr lang="lt-LT" b="1" dirty="0" smtClean="0">
                <a:latin typeface="Times New Roman" pitchFamily="18" charset="0"/>
                <a:cs typeface="Times New Roman" pitchFamily="18" charset="0"/>
              </a:rPr>
              <a:t/>
            </a:r>
            <a:br>
              <a:rPr lang="lt-LT" b="1" dirty="0" smtClean="0">
                <a:latin typeface="Times New Roman" pitchFamily="18" charset="0"/>
                <a:cs typeface="Times New Roman" pitchFamily="18" charset="0"/>
              </a:rPr>
            </a:br>
            <a:r>
              <a:rPr lang="lt-LT" sz="3100" b="1" dirty="0" smtClean="0">
                <a:latin typeface="Times New Roman" pitchFamily="18" charset="0"/>
                <a:cs typeface="Times New Roman" pitchFamily="18" charset="0"/>
              </a:rPr>
              <a:t> Mokyklos mokytojų ir pagalbos mokiniui specialistų 2020-2022 metų atestacijos programa</a:t>
            </a:r>
            <a:endParaRPr lang="lt-LT" sz="3100" b="1" dirty="0">
              <a:latin typeface="Times New Roman" pitchFamily="18" charset="0"/>
              <a:cs typeface="Times New Roman" pitchFamily="18" charset="0"/>
            </a:endParaRPr>
          </a:p>
        </p:txBody>
      </p:sp>
      <p:sp>
        <p:nvSpPr>
          <p:cNvPr id="3" name="Turinio vietos rezervavimo ženklas 2"/>
          <p:cNvSpPr>
            <a:spLocks noGrp="1"/>
          </p:cNvSpPr>
          <p:nvPr>
            <p:ph sz="quarter" idx="1"/>
          </p:nvPr>
        </p:nvSpPr>
        <p:spPr/>
        <p:txBody>
          <a:bodyPr>
            <a:normAutofit/>
          </a:bodyPr>
          <a:lstStyle/>
          <a:p>
            <a:pPr algn="just"/>
            <a:r>
              <a:rPr lang="lt-LT" dirty="0" smtClean="0">
                <a:latin typeface="Times New Roman" pitchFamily="18" charset="0"/>
                <a:cs typeface="Times New Roman" pitchFamily="18" charset="0"/>
              </a:rPr>
              <a:t>2020 m. sausio 10 d. posėdyje pritarta mokytojų ir pagalbos mokiniui specialistų 2020-2022 m. atestacijos programai.</a:t>
            </a:r>
          </a:p>
          <a:p>
            <a:pPr algn="just"/>
            <a:r>
              <a:rPr lang="lt-LT" dirty="0" smtClean="0">
                <a:latin typeface="Times New Roman" pitchFamily="18" charset="0"/>
                <a:cs typeface="Times New Roman" pitchFamily="18" charset="0"/>
              </a:rPr>
              <a:t>Pritarta, kad mokytoja  Jurgita </a:t>
            </a:r>
            <a:r>
              <a:rPr lang="lt-LT" dirty="0" err="1" smtClean="0">
                <a:latin typeface="Times New Roman" pitchFamily="18" charset="0"/>
                <a:cs typeface="Times New Roman" pitchFamily="18" charset="0"/>
              </a:rPr>
              <a:t>Nauckūnienė</a:t>
            </a:r>
            <a:r>
              <a:rPr lang="lt-LT" dirty="0" smtClean="0">
                <a:latin typeface="Times New Roman" pitchFamily="18" charset="0"/>
                <a:cs typeface="Times New Roman" pitchFamily="18" charset="0"/>
              </a:rPr>
              <a:t> 2020 metų I pusmetį atestuotųsi technologijų  vyr. mokytojos kvalifikacinei kategorijai įgyti. </a:t>
            </a:r>
          </a:p>
          <a:p>
            <a:pPr algn="just"/>
            <a:r>
              <a:rPr lang="lt-LT" dirty="0" smtClean="0">
                <a:latin typeface="Times New Roman" pitchFamily="18" charset="0"/>
                <a:cs typeface="Times New Roman" pitchFamily="18" charset="0"/>
              </a:rPr>
              <a:t>Pritarta, kad mokytoja  Rita Markevičienė 2020 metų I pusmetį atestuotųsi geografijos  vyr. mokytojos kvalifikacinei kategorijai įgyti. </a:t>
            </a:r>
          </a:p>
          <a:p>
            <a:endParaRPr lang="lt-LT"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642918"/>
            <a:ext cx="8229600" cy="774720"/>
          </a:xfrm>
        </p:spPr>
        <p:txBody>
          <a:bodyPr>
            <a:normAutofit fontScale="90000"/>
          </a:bodyPr>
          <a:lstStyle/>
          <a:p>
            <a:pPr lvl="0" algn="ctr"/>
            <a:r>
              <a:rPr lang="lt-LT" dirty="0" smtClean="0"/>
              <a:t/>
            </a:r>
            <a:br>
              <a:rPr lang="lt-LT" dirty="0" smtClean="0"/>
            </a:br>
            <a:r>
              <a:rPr lang="lt-LT" sz="3600" b="1" dirty="0" smtClean="0">
                <a:latin typeface="Times New Roman" pitchFamily="18" charset="0"/>
                <a:cs typeface="Times New Roman" pitchFamily="18" charset="0"/>
              </a:rPr>
              <a:t>Svarstyti mokyklos  veiklą reglamentuojantys dokumentai</a:t>
            </a:r>
            <a:endParaRPr lang="lt-LT" sz="3600" b="1" dirty="0">
              <a:latin typeface="Times New Roman" pitchFamily="18" charset="0"/>
              <a:cs typeface="Times New Roman" pitchFamily="18" charset="0"/>
            </a:endParaRPr>
          </a:p>
        </p:txBody>
      </p:sp>
      <p:sp>
        <p:nvSpPr>
          <p:cNvPr id="3" name="Turinio vietos rezervavimo ženklas 2"/>
          <p:cNvSpPr>
            <a:spLocks noGrp="1"/>
          </p:cNvSpPr>
          <p:nvPr>
            <p:ph sz="quarter" idx="1"/>
          </p:nvPr>
        </p:nvSpPr>
        <p:spPr>
          <a:xfrm>
            <a:off x="428596" y="1447800"/>
            <a:ext cx="8501122" cy="4981596"/>
          </a:xfrm>
        </p:spPr>
        <p:txBody>
          <a:bodyPr>
            <a:normAutofit fontScale="77500" lnSpcReduction="20000"/>
          </a:bodyPr>
          <a:lstStyle/>
          <a:p>
            <a:pPr algn="just">
              <a:buNone/>
            </a:pPr>
            <a:r>
              <a:rPr lang="lt-LT" dirty="0" smtClean="0">
                <a:latin typeface="Times New Roman" pitchFamily="18" charset="0"/>
                <a:cs typeface="Times New Roman" pitchFamily="18" charset="0"/>
              </a:rPr>
              <a:t>	</a:t>
            </a:r>
            <a:r>
              <a:rPr lang="lt-LT" sz="3000" b="1" dirty="0" smtClean="0">
                <a:latin typeface="Times New Roman" pitchFamily="18" charset="0"/>
                <a:cs typeface="Times New Roman" pitchFamily="18" charset="0"/>
              </a:rPr>
              <a:t>Svarstyta ir pritarta:</a:t>
            </a:r>
          </a:p>
          <a:p>
            <a:pPr algn="just"/>
            <a:r>
              <a:rPr lang="lt-LT" sz="3000" dirty="0" smtClean="0">
                <a:latin typeface="Times New Roman" pitchFamily="18" charset="0"/>
                <a:cs typeface="Times New Roman" pitchFamily="18" charset="0"/>
              </a:rPr>
              <a:t> Mokyklos 2020-2022 metų strateginiam planui (2020-01-10 Nr. 1);</a:t>
            </a:r>
          </a:p>
          <a:p>
            <a:pPr algn="just"/>
            <a:r>
              <a:rPr lang="lt-LT" sz="3000" dirty="0" smtClean="0">
                <a:latin typeface="Times New Roman" pitchFamily="18" charset="0"/>
                <a:cs typeface="Times New Roman" pitchFamily="18" charset="0"/>
              </a:rPr>
              <a:t>Pravieniškių skyrių nuostatams (2020-01-10 Nr. 1);</a:t>
            </a:r>
          </a:p>
          <a:p>
            <a:pPr algn="just"/>
            <a:r>
              <a:rPr lang="lt-LT" sz="3000" dirty="0" smtClean="0">
                <a:latin typeface="Times New Roman" pitchFamily="18" charset="0"/>
                <a:cs typeface="Times New Roman" pitchFamily="18" charset="0"/>
              </a:rPr>
              <a:t>2019 m. Kaišiadorių suaugusiųjų ir jaunimo mokyklos veiklos plano ataskaitai (2020-02-17 Nr. 2);</a:t>
            </a:r>
          </a:p>
          <a:p>
            <a:pPr algn="just"/>
            <a:r>
              <a:rPr lang="lt-LT" sz="3000" dirty="0" smtClean="0">
                <a:latin typeface="Times New Roman" pitchFamily="18" charset="0"/>
                <a:cs typeface="Times New Roman" pitchFamily="18" charset="0"/>
              </a:rPr>
              <a:t>2020 m. Kaišiadorių suaugusiųjų ir jaunimo mokyklos veiklos planui (2020-02-17 Nr. 2);</a:t>
            </a:r>
          </a:p>
          <a:p>
            <a:pPr algn="just"/>
            <a:r>
              <a:rPr lang="lt-LT" sz="3000" dirty="0" smtClean="0">
                <a:latin typeface="Times New Roman" pitchFamily="18" charset="0"/>
                <a:cs typeface="Times New Roman" pitchFamily="18" charset="0"/>
              </a:rPr>
              <a:t>Kaišiadorių suaugusiųjų ir jaunimo mokyklos vadovo 2018-2019 metų veiklos ataskaitai (2020-03-02 Nr. 3);</a:t>
            </a:r>
          </a:p>
          <a:p>
            <a:pPr algn="just"/>
            <a:r>
              <a:rPr lang="lt-LT" sz="3000" dirty="0" smtClean="0">
                <a:latin typeface="Times New Roman" pitchFamily="18" charset="0"/>
                <a:cs typeface="Times New Roman" pitchFamily="18" charset="0"/>
              </a:rPr>
              <a:t>Mokyklos nuostatams (2020-06-25 Nr.8);</a:t>
            </a:r>
          </a:p>
          <a:p>
            <a:pPr algn="just"/>
            <a:r>
              <a:rPr lang="lt-LT" sz="3000" dirty="0" smtClean="0">
                <a:latin typeface="Times New Roman" pitchFamily="18" charset="0"/>
                <a:cs typeface="Times New Roman" pitchFamily="18" charset="0"/>
              </a:rPr>
              <a:t>Mokyklos 2020–2021 m. m. ugdymo planui (2020-08-31 Nr. 10);</a:t>
            </a:r>
          </a:p>
          <a:p>
            <a:pPr algn="just"/>
            <a:r>
              <a:rPr lang="lt-LT" sz="3000" dirty="0" smtClean="0">
                <a:latin typeface="Times New Roman" pitchFamily="18" charset="0"/>
                <a:cs typeface="Times New Roman" pitchFamily="18" charset="0"/>
              </a:rPr>
              <a:t>Mokyklos Pravieniškių skyrių I-</a:t>
            </a:r>
            <a:r>
              <a:rPr lang="lt-LT" sz="3000" dirty="0" err="1" smtClean="0">
                <a:latin typeface="Times New Roman" pitchFamily="18" charset="0"/>
                <a:cs typeface="Times New Roman" pitchFamily="18" charset="0"/>
              </a:rPr>
              <a:t>ojo</a:t>
            </a:r>
            <a:r>
              <a:rPr lang="lt-LT" sz="3000" dirty="0" smtClean="0">
                <a:latin typeface="Times New Roman" pitchFamily="18" charset="0"/>
                <a:cs typeface="Times New Roman" pitchFamily="18" charset="0"/>
              </a:rPr>
              <a:t>, II-</a:t>
            </a:r>
            <a:r>
              <a:rPr lang="lt-LT" sz="3000" dirty="0" err="1" smtClean="0">
                <a:latin typeface="Times New Roman" pitchFamily="18" charset="0"/>
                <a:cs typeface="Times New Roman" pitchFamily="18" charset="0"/>
              </a:rPr>
              <a:t>ojo</a:t>
            </a:r>
            <a:r>
              <a:rPr lang="lt-LT" sz="3000" dirty="0" smtClean="0">
                <a:latin typeface="Times New Roman" pitchFamily="18" charset="0"/>
                <a:cs typeface="Times New Roman" pitchFamily="18" charset="0"/>
              </a:rPr>
              <a:t>, III-</a:t>
            </a:r>
            <a:r>
              <a:rPr lang="lt-LT" sz="3000" dirty="0" err="1" smtClean="0">
                <a:latin typeface="Times New Roman" pitchFamily="18" charset="0"/>
                <a:cs typeface="Times New Roman" pitchFamily="18" charset="0"/>
              </a:rPr>
              <a:t>ojo</a:t>
            </a:r>
            <a:r>
              <a:rPr lang="lt-LT" sz="3000" dirty="0" smtClean="0">
                <a:latin typeface="Times New Roman" pitchFamily="18" charset="0"/>
                <a:cs typeface="Times New Roman" pitchFamily="18" charset="0"/>
              </a:rPr>
              <a:t> sektorių ir LAVL nuostatams (2020-11-06 Nr. 14).</a:t>
            </a:r>
            <a:endParaRPr lang="lt-LT" dirty="0" smtClean="0">
              <a:latin typeface="Times New Roman" pitchFamily="18" charset="0"/>
              <a:cs typeface="Times New Roman" pitchFamily="18" charset="0"/>
            </a:endParaRPr>
          </a:p>
          <a:p>
            <a:pPr algn="just"/>
            <a:endParaRPr lang="lt-LT"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pPr lvl="0" algn="ctr"/>
            <a:r>
              <a:rPr lang="lt-LT" sz="3600" b="1" dirty="0" smtClean="0">
                <a:latin typeface="Times New Roman" pitchFamily="18" charset="0"/>
                <a:cs typeface="Times New Roman" pitchFamily="18" charset="0"/>
              </a:rPr>
              <a:t/>
            </a:r>
            <a:br>
              <a:rPr lang="lt-LT" sz="3600" b="1" dirty="0" smtClean="0">
                <a:latin typeface="Times New Roman" pitchFamily="18" charset="0"/>
                <a:cs typeface="Times New Roman" pitchFamily="18" charset="0"/>
              </a:rPr>
            </a:br>
            <a:r>
              <a:rPr lang="lt-LT" sz="3600" b="1" dirty="0" smtClean="0">
                <a:latin typeface="Times New Roman" pitchFamily="18" charset="0"/>
                <a:cs typeface="Times New Roman" pitchFamily="18" charset="0"/>
              </a:rPr>
              <a:t/>
            </a:r>
            <a:br>
              <a:rPr lang="lt-LT" sz="3600" b="1" dirty="0" smtClean="0">
                <a:latin typeface="Times New Roman" pitchFamily="18" charset="0"/>
                <a:cs typeface="Times New Roman" pitchFamily="18" charset="0"/>
              </a:rPr>
            </a:br>
            <a:r>
              <a:rPr lang="lt-LT" sz="3600" b="1" dirty="0" smtClean="0">
                <a:latin typeface="Times New Roman" pitchFamily="18" charset="0"/>
                <a:cs typeface="Times New Roman" pitchFamily="18" charset="0"/>
              </a:rPr>
              <a:t/>
            </a:r>
            <a:br>
              <a:rPr lang="lt-LT" sz="3600" b="1" dirty="0" smtClean="0">
                <a:latin typeface="Times New Roman" pitchFamily="18" charset="0"/>
                <a:cs typeface="Times New Roman" pitchFamily="18" charset="0"/>
              </a:rPr>
            </a:br>
            <a:r>
              <a:rPr lang="lt-LT" sz="3600" b="1" dirty="0" smtClean="0">
                <a:latin typeface="Times New Roman" pitchFamily="18" charset="0"/>
                <a:cs typeface="Times New Roman" pitchFamily="18" charset="0"/>
              </a:rPr>
              <a:t/>
            </a:r>
            <a:br>
              <a:rPr lang="lt-LT" sz="3600" b="1" dirty="0" smtClean="0">
                <a:latin typeface="Times New Roman" pitchFamily="18" charset="0"/>
                <a:cs typeface="Times New Roman" pitchFamily="18" charset="0"/>
              </a:rPr>
            </a:br>
            <a:r>
              <a:rPr lang="lt-LT" sz="3600" b="1" dirty="0" smtClean="0">
                <a:latin typeface="Times New Roman" pitchFamily="18" charset="0"/>
                <a:cs typeface="Times New Roman" pitchFamily="18" charset="0"/>
              </a:rPr>
              <a:t/>
            </a:r>
            <a:br>
              <a:rPr lang="lt-LT" sz="3600" b="1" dirty="0" smtClean="0">
                <a:latin typeface="Times New Roman" pitchFamily="18" charset="0"/>
                <a:cs typeface="Times New Roman" pitchFamily="18" charset="0"/>
              </a:rPr>
            </a:br>
            <a:r>
              <a:rPr lang="lt-LT" sz="3600" b="1" dirty="0" smtClean="0">
                <a:latin typeface="Times New Roman" pitchFamily="18" charset="0"/>
                <a:cs typeface="Times New Roman" pitchFamily="18" charset="0"/>
              </a:rPr>
              <a:t/>
            </a:r>
            <a:br>
              <a:rPr lang="lt-LT" sz="3600" b="1" dirty="0" smtClean="0">
                <a:latin typeface="Times New Roman" pitchFamily="18" charset="0"/>
                <a:cs typeface="Times New Roman" pitchFamily="18" charset="0"/>
              </a:rPr>
            </a:br>
            <a:r>
              <a:rPr lang="lt-LT" sz="3600" b="1" dirty="0" smtClean="0">
                <a:latin typeface="Times New Roman" pitchFamily="18" charset="0"/>
                <a:cs typeface="Times New Roman" pitchFamily="18" charset="0"/>
              </a:rPr>
              <a:t/>
            </a:r>
            <a:br>
              <a:rPr lang="lt-LT" sz="3600" b="1" dirty="0" smtClean="0">
                <a:latin typeface="Times New Roman" pitchFamily="18" charset="0"/>
                <a:cs typeface="Times New Roman" pitchFamily="18" charset="0"/>
              </a:rPr>
            </a:br>
            <a:r>
              <a:rPr lang="lt-LT" sz="3600" b="1" dirty="0" smtClean="0">
                <a:latin typeface="Times New Roman" pitchFamily="18" charset="0"/>
                <a:cs typeface="Times New Roman" pitchFamily="18" charset="0"/>
              </a:rPr>
              <a:t>Mokyklos tarybos narių delegavimas į mokyklos atestacinę komisiją</a:t>
            </a:r>
            <a:endParaRPr lang="lt-LT" dirty="0"/>
          </a:p>
        </p:txBody>
      </p:sp>
      <p:sp>
        <p:nvSpPr>
          <p:cNvPr id="3" name="Turinio vietos rezervavimo ženklas 2"/>
          <p:cNvSpPr>
            <a:spLocks noGrp="1"/>
          </p:cNvSpPr>
          <p:nvPr>
            <p:ph sz="quarter" idx="1"/>
          </p:nvPr>
        </p:nvSpPr>
        <p:spPr>
          <a:xfrm>
            <a:off x="457200" y="1500174"/>
            <a:ext cx="8229600" cy="4625989"/>
          </a:xfrm>
        </p:spPr>
        <p:txBody>
          <a:bodyPr>
            <a:normAutofit/>
          </a:bodyPr>
          <a:lstStyle/>
          <a:p>
            <a:pPr algn="just"/>
            <a:r>
              <a:rPr lang="lt-LT" dirty="0" smtClean="0">
                <a:latin typeface="Times New Roman" pitchFamily="18" charset="0"/>
                <a:cs typeface="Times New Roman" pitchFamily="18" charset="0"/>
              </a:rPr>
              <a:t>Mokyklos tarybos nariai rinko narius, kurie buvo deleguojami į atestacinę komisiją.</a:t>
            </a:r>
          </a:p>
          <a:p>
            <a:pPr algn="just"/>
            <a:r>
              <a:rPr lang="lt-LT" dirty="0" smtClean="0">
                <a:latin typeface="Times New Roman" pitchFamily="18" charset="0"/>
                <a:cs typeface="Times New Roman" pitchFamily="18" charset="0"/>
              </a:rPr>
              <a:t>Po balsavimo nutarta į mokyklos atestacinės komisijos sudėtį įtraukti Mokyklos tarybos deleguotus atstovus – mokytoją </a:t>
            </a:r>
            <a:r>
              <a:rPr lang="lt-LT" dirty="0" err="1" smtClean="0">
                <a:latin typeface="Times New Roman" pitchFamily="18" charset="0"/>
                <a:cs typeface="Times New Roman" pitchFamily="18" charset="0"/>
              </a:rPr>
              <a:t>Nadieždą</a:t>
            </a:r>
            <a:r>
              <a:rPr lang="lt-LT" dirty="0" smtClean="0">
                <a:latin typeface="Times New Roman" pitchFamily="18" charset="0"/>
                <a:cs typeface="Times New Roman" pitchFamily="18" charset="0"/>
              </a:rPr>
              <a:t> Kriaučiūnienę ir  mokytoją Dovilę Rudytę-</a:t>
            </a:r>
            <a:r>
              <a:rPr lang="lt-LT" dirty="0" err="1" smtClean="0">
                <a:latin typeface="Times New Roman" pitchFamily="18" charset="0"/>
                <a:cs typeface="Times New Roman" pitchFamily="18" charset="0"/>
              </a:rPr>
              <a:t>Šeškevičienę</a:t>
            </a:r>
            <a:r>
              <a:rPr lang="lt-LT" dirty="0" smtClean="0">
                <a:latin typeface="Times New Roman" pitchFamily="18" charset="0"/>
                <a:cs typeface="Times New Roman" pitchFamily="18" charset="0"/>
              </a:rPr>
              <a:t>. </a:t>
            </a:r>
          </a:p>
          <a:p>
            <a:pPr algn="just"/>
            <a:endParaRPr lang="lt-LT"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pPr algn="ctr"/>
            <a:r>
              <a:rPr lang="lt-LT" b="1" dirty="0" smtClean="0">
                <a:latin typeface="Times New Roman" pitchFamily="18" charset="0"/>
                <a:cs typeface="Times New Roman" pitchFamily="18" charset="0"/>
              </a:rPr>
              <a:t>Dėl pedagogų etikos</a:t>
            </a:r>
            <a:endParaRPr lang="lt-LT" b="1" dirty="0">
              <a:latin typeface="Times New Roman" pitchFamily="18" charset="0"/>
              <a:cs typeface="Times New Roman" pitchFamily="18" charset="0"/>
            </a:endParaRPr>
          </a:p>
        </p:txBody>
      </p:sp>
      <p:sp>
        <p:nvSpPr>
          <p:cNvPr id="3" name="Turinio vietos rezervavimo ženklas 2"/>
          <p:cNvSpPr>
            <a:spLocks noGrp="1"/>
          </p:cNvSpPr>
          <p:nvPr>
            <p:ph sz="quarter" idx="1"/>
          </p:nvPr>
        </p:nvSpPr>
        <p:spPr/>
        <p:txBody>
          <a:bodyPr/>
          <a:lstStyle/>
          <a:p>
            <a:pPr algn="just"/>
            <a:r>
              <a:rPr lang="lt-LT" dirty="0" smtClean="0">
                <a:latin typeface="Times New Roman" pitchFamily="18" charset="0"/>
                <a:cs typeface="Times New Roman" pitchFamily="18" charset="0"/>
              </a:rPr>
              <a:t>2020 m. vasario 17 d. posėdyje svarstytas klausimas dėl pedagogų asmeninių ir darbo santykių. Taryba nutarė mokykloje  sudaryti etikos komisiją, kuri aiškintųsi ir spręstų iškilusius klausimus dėl pedagogų etikos. </a:t>
            </a:r>
          </a:p>
          <a:p>
            <a:pPr algn="just"/>
            <a:r>
              <a:rPr lang="lt-LT" dirty="0" smtClean="0">
                <a:latin typeface="Times New Roman" pitchFamily="18" charset="0"/>
                <a:cs typeface="Times New Roman" pitchFamily="18" charset="0"/>
              </a:rPr>
              <a:t>Siūlyta visiems mokyklos darbuotojams vadovautis darbo tvarkos taisyklėmis ir Pedagogų etikos kodeksu. </a:t>
            </a:r>
            <a:endParaRPr lang="lt-LT"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ygybė">
  <a:themeElements>
    <a:clrScheme name="Lygybė">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Lygybė">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Lygybė">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892</TotalTime>
  <Words>1515</Words>
  <Application>Microsoft Office PowerPoint</Application>
  <PresentationFormat>Demonstracija ekrane (4:3)</PresentationFormat>
  <Paragraphs>100</Paragraphs>
  <Slides>22</Slides>
  <Notes>1</Notes>
  <HiddenSlides>0</HiddenSlides>
  <MMClips>0</MMClips>
  <ScaleCrop>false</ScaleCrop>
  <HeadingPairs>
    <vt:vector size="4" baseType="variant">
      <vt:variant>
        <vt:lpstr>Tema</vt:lpstr>
      </vt:variant>
      <vt:variant>
        <vt:i4>1</vt:i4>
      </vt:variant>
      <vt:variant>
        <vt:lpstr>Skaidrių pavadinimai</vt:lpstr>
      </vt:variant>
      <vt:variant>
        <vt:i4>22</vt:i4>
      </vt:variant>
    </vt:vector>
  </HeadingPairs>
  <TitlesOfParts>
    <vt:vector size="23" baseType="lpstr">
      <vt:lpstr>Lygybė</vt:lpstr>
      <vt:lpstr>2020 METŲ MOKYKLOS TARYBOS ATASKAITA</vt:lpstr>
      <vt:lpstr>Mokyklos tarybos veiklos tikslas</vt:lpstr>
      <vt:lpstr>Mokyklos tarybos veiklos uždaviniai  </vt:lpstr>
      <vt:lpstr>Mokyklos tarybos ataskaita</vt:lpstr>
      <vt:lpstr>  Mokyklos vadovo 2019 metų veiklos ataskaita</vt:lpstr>
      <vt:lpstr>   Mokyklos mokytojų ir pagalbos mokiniui specialistų 2020-2022 metų atestacijos programa</vt:lpstr>
      <vt:lpstr> Svarstyti mokyklos  veiklą reglamentuojantys dokumentai</vt:lpstr>
      <vt:lpstr>       Mokyklos tarybos narių delegavimas į mokyklos atestacinę komisiją</vt:lpstr>
      <vt:lpstr>Dėl pedagogų etikos</vt:lpstr>
      <vt:lpstr>Ugdymo procesas per karantiną</vt:lpstr>
      <vt:lpstr>Mokyklos finansinė ataskaita</vt:lpstr>
      <vt:lpstr>Programos sąmata 2020 metams</vt:lpstr>
      <vt:lpstr>Mokyklos 2019-202  m.m. ugdymo plano koregavimas</vt:lpstr>
      <vt:lpstr>Mokyklos 2019-202  m.m. ugdymo plano koregavimas</vt:lpstr>
      <vt:lpstr>Mokyklos mokinių nuotolinio mokymo organizavimas</vt:lpstr>
      <vt:lpstr>TAMO pildymas</vt:lpstr>
      <vt:lpstr>Mokyklos darbuotojų prašymai</vt:lpstr>
      <vt:lpstr>Mokyklos valdymo struktūra</vt:lpstr>
      <vt:lpstr>Mokyklos tarybos sudėtis</vt:lpstr>
      <vt:lpstr>Kandidatų vertinimo komisijos narių teikimas</vt:lpstr>
      <vt:lpstr>Mokymo priemonių lėšų panaudojimas</vt:lpstr>
      <vt:lpstr>Mokyklos tarybos ataskaita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MOKYKLOS TARYBOS ATASKAITA UŽ 2017 METUS</dc:title>
  <dc:creator>Dovilė</dc:creator>
  <cp:lastModifiedBy>Jurgita</cp:lastModifiedBy>
  <cp:revision>139</cp:revision>
  <dcterms:created xsi:type="dcterms:W3CDTF">2018-02-20T10:18:00Z</dcterms:created>
  <dcterms:modified xsi:type="dcterms:W3CDTF">2021-01-29T07:32:31Z</dcterms:modified>
</cp:coreProperties>
</file>